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sldIdLst>
    <p:sldId id="256" r:id="rId2"/>
    <p:sldId id="297" r:id="rId3"/>
    <p:sldId id="308" r:id="rId4"/>
    <p:sldId id="313" r:id="rId5"/>
    <p:sldId id="320" r:id="rId6"/>
    <p:sldId id="324" r:id="rId7"/>
    <p:sldId id="325" r:id="rId8"/>
    <p:sldId id="326" r:id="rId9"/>
    <p:sldId id="327" r:id="rId10"/>
    <p:sldId id="328" r:id="rId11"/>
    <p:sldId id="329" r:id="rId12"/>
    <p:sldId id="330" r:id="rId13"/>
    <p:sldId id="331" r:id="rId14"/>
    <p:sldId id="332" r:id="rId15"/>
    <p:sldId id="1067" r:id="rId16"/>
    <p:sldId id="1082" r:id="rId17"/>
    <p:sldId id="315" r:id="rId18"/>
    <p:sldId id="333" r:id="rId19"/>
    <p:sldId id="334" r:id="rId20"/>
    <p:sldId id="321" r:id="rId21"/>
    <p:sldId id="335" r:id="rId22"/>
    <p:sldId id="336" r:id="rId23"/>
    <p:sldId id="337" r:id="rId24"/>
    <p:sldId id="338" r:id="rId25"/>
    <p:sldId id="339" r:id="rId26"/>
    <p:sldId id="340" r:id="rId27"/>
    <p:sldId id="341" r:id="rId28"/>
    <p:sldId id="342" r:id="rId29"/>
    <p:sldId id="343" r:id="rId30"/>
    <p:sldId id="344" r:id="rId31"/>
    <p:sldId id="345" r:id="rId32"/>
    <p:sldId id="1068" r:id="rId33"/>
    <p:sldId id="1081" r:id="rId34"/>
    <p:sldId id="316" r:id="rId35"/>
    <p:sldId id="346" r:id="rId36"/>
    <p:sldId id="347" r:id="rId37"/>
    <p:sldId id="348" r:id="rId38"/>
    <p:sldId id="866" r:id="rId39"/>
    <p:sldId id="322" r:id="rId40"/>
    <p:sldId id="1064" r:id="rId41"/>
    <p:sldId id="1065" r:id="rId42"/>
    <p:sldId id="1069" r:id="rId43"/>
    <p:sldId id="1070" r:id="rId44"/>
    <p:sldId id="1071" r:id="rId45"/>
    <p:sldId id="1072" r:id="rId46"/>
    <p:sldId id="1073" r:id="rId47"/>
    <p:sldId id="1075" r:id="rId48"/>
    <p:sldId id="1076" r:id="rId49"/>
    <p:sldId id="1077" r:id="rId50"/>
    <p:sldId id="1083" r:id="rId51"/>
    <p:sldId id="317" r:id="rId52"/>
    <p:sldId id="371" r:id="rId53"/>
    <p:sldId id="372" r:id="rId54"/>
    <p:sldId id="373" r:id="rId55"/>
    <p:sldId id="374" r:id="rId56"/>
    <p:sldId id="375" r:id="rId57"/>
    <p:sldId id="376" r:id="rId58"/>
    <p:sldId id="377" r:id="rId59"/>
    <p:sldId id="378" r:id="rId60"/>
    <p:sldId id="323" r:id="rId61"/>
    <p:sldId id="272" r:id="rId62"/>
    <p:sldId id="868" r:id="rId63"/>
    <p:sldId id="690" r:id="rId64"/>
    <p:sldId id="257" r:id="rId65"/>
    <p:sldId id="863" r:id="rId66"/>
    <p:sldId id="823" r:id="rId67"/>
    <p:sldId id="820" r:id="rId68"/>
    <p:sldId id="824" r:id="rId69"/>
    <p:sldId id="869" r:id="rId70"/>
    <p:sldId id="319" r:id="rId71"/>
    <p:sldId id="318" r:id="rId72"/>
    <p:sldId id="379" r:id="rId73"/>
    <p:sldId id="380" r:id="rId74"/>
    <p:sldId id="381" r:id="rId75"/>
    <p:sldId id="312" r:id="rId76"/>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A64C84-C1F6-44E3-AE6C-299A4A323433}">
          <p14:sldIdLst>
            <p14:sldId id="256"/>
            <p14:sldId id="297"/>
            <p14:sldId id="308"/>
            <p14:sldId id="313"/>
          </p14:sldIdLst>
        </p14:section>
        <p14:section name="1: Digital Readiness Assessment" id="{D2C51E13-8213-4090-B526-A1EACC39D0A6}">
          <p14:sldIdLst>
            <p14:sldId id="320"/>
            <p14:sldId id="324"/>
            <p14:sldId id="325"/>
            <p14:sldId id="326"/>
            <p14:sldId id="327"/>
            <p14:sldId id="328"/>
            <p14:sldId id="329"/>
            <p14:sldId id="330"/>
            <p14:sldId id="331"/>
            <p14:sldId id="332"/>
            <p14:sldId id="1067"/>
            <p14:sldId id="1082"/>
            <p14:sldId id="315"/>
            <p14:sldId id="333"/>
            <p14:sldId id="334"/>
          </p14:sldIdLst>
        </p14:section>
        <p14:section name="2: Burden of Disease" id="{6C3804BE-0348-48D4-AFAC-FE1F073840AD}">
          <p14:sldIdLst>
            <p14:sldId id="321"/>
            <p14:sldId id="335"/>
            <p14:sldId id="336"/>
            <p14:sldId id="337"/>
            <p14:sldId id="338"/>
            <p14:sldId id="339"/>
            <p14:sldId id="340"/>
            <p14:sldId id="341"/>
            <p14:sldId id="342"/>
            <p14:sldId id="343"/>
            <p14:sldId id="344"/>
            <p14:sldId id="345"/>
            <p14:sldId id="1068"/>
            <p14:sldId id="1081"/>
            <p14:sldId id="316"/>
            <p14:sldId id="346"/>
            <p14:sldId id="347"/>
            <p14:sldId id="348"/>
            <p14:sldId id="866"/>
          </p14:sldIdLst>
        </p14:section>
        <p14:section name="3: National Health and eHealth Strategies" id="{D768549D-E682-4FD2-B66F-3581987CD362}">
          <p14:sldIdLst>
            <p14:sldId id="322"/>
            <p14:sldId id="1064"/>
            <p14:sldId id="1065"/>
            <p14:sldId id="1069"/>
            <p14:sldId id="1070"/>
            <p14:sldId id="1071"/>
            <p14:sldId id="1072"/>
            <p14:sldId id="1073"/>
            <p14:sldId id="1075"/>
            <p14:sldId id="1076"/>
            <p14:sldId id="1077"/>
            <p14:sldId id="1083"/>
            <p14:sldId id="317"/>
            <p14:sldId id="371"/>
            <p14:sldId id="372"/>
            <p14:sldId id="373"/>
            <p14:sldId id="374"/>
            <p14:sldId id="375"/>
            <p14:sldId id="376"/>
            <p14:sldId id="377"/>
            <p14:sldId id="378"/>
          </p14:sldIdLst>
        </p14:section>
        <p14:section name="4: How can Digital Health Improve Health?" id="{C5AECE07-DA97-46F7-84D5-0045742C6702}">
          <p14:sldIdLst>
            <p14:sldId id="323"/>
            <p14:sldId id="272"/>
            <p14:sldId id="868"/>
            <p14:sldId id="690"/>
            <p14:sldId id="257"/>
            <p14:sldId id="863"/>
            <p14:sldId id="823"/>
            <p14:sldId id="820"/>
            <p14:sldId id="824"/>
            <p14:sldId id="869"/>
            <p14:sldId id="319"/>
            <p14:sldId id="318"/>
            <p14:sldId id="379"/>
            <p14:sldId id="380"/>
            <p14:sldId id="381"/>
            <p14:sldId id="312"/>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9E4DA9-6554-430C-B1A2-0BA908236B6B}" v="41" dt="2024-06-25T15:40:28.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419" autoAdjust="0"/>
  </p:normalViewPr>
  <p:slideViewPr>
    <p:cSldViewPr>
      <p:cViewPr varScale="1">
        <p:scale>
          <a:sx n="103" d="100"/>
          <a:sy n="103" d="100"/>
        </p:scale>
        <p:origin x="1602" y="102"/>
      </p:cViewPr>
      <p:guideLst>
        <p:guide orient="horz" pos="2592"/>
        <p:guide pos="4608"/>
      </p:guideLst>
    </p:cSldViewPr>
  </p:slideViewPr>
  <p:notesTextViewPr>
    <p:cViewPr>
      <p:scale>
        <a:sx n="100" d="100"/>
        <a:sy n="100" d="100"/>
      </p:scale>
      <p:origin x="0" y="0"/>
    </p:cViewPr>
  </p:notesTextViewPr>
  <p:sorterViewPr>
    <p:cViewPr>
      <p:scale>
        <a:sx n="100" d="100"/>
        <a:sy n="100" d="100"/>
      </p:scale>
      <p:origin x="0" y="-1306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Ritz" userId="8fe56b9ef4ca82ce" providerId="LiveId" clId="{424A2A3D-CB34-4C60-A541-FE8578E4BE72}"/>
    <pc:docChg chg="undo custSel addSld delSld modSld sldOrd">
      <pc:chgData name="Derek Ritz" userId="8fe56b9ef4ca82ce" providerId="LiveId" clId="{424A2A3D-CB34-4C60-A541-FE8578E4BE72}" dt="2023-07-12T20:43:44.984" v="4552" actId="27636"/>
      <pc:docMkLst>
        <pc:docMk/>
      </pc:docMkLst>
      <pc:sldChg chg="addSp delSp modSp mod">
        <pc:chgData name="Derek Ritz" userId="8fe56b9ef4ca82ce" providerId="LiveId" clId="{424A2A3D-CB34-4C60-A541-FE8578E4BE72}" dt="2023-07-12T19:17:24.921" v="2626" actId="404"/>
        <pc:sldMkLst>
          <pc:docMk/>
          <pc:sldMk cId="3092506634" sldId="256"/>
        </pc:sldMkLst>
        <pc:spChg chg="mod">
          <ac:chgData name="Derek Ritz" userId="8fe56b9ef4ca82ce" providerId="LiveId" clId="{424A2A3D-CB34-4C60-A541-FE8578E4BE72}" dt="2023-07-11T21:05:26.138" v="39" actId="20577"/>
          <ac:spMkLst>
            <pc:docMk/>
            <pc:sldMk cId="3092506634" sldId="256"/>
            <ac:spMk id="2" creationId="{4BA3B331-9178-45BD-B04A-752E788D2CF5}"/>
          </ac:spMkLst>
        </pc:spChg>
        <pc:spChg chg="mod">
          <ac:chgData name="Derek Ritz" userId="8fe56b9ef4ca82ce" providerId="LiveId" clId="{424A2A3D-CB34-4C60-A541-FE8578E4BE72}" dt="2023-07-12T19:17:24.921" v="2626" actId="404"/>
          <ac:spMkLst>
            <pc:docMk/>
            <pc:sldMk cId="3092506634" sldId="256"/>
            <ac:spMk id="3" creationId="{B84EEE71-9AC9-4E43-AF9A-304473FB0C39}"/>
          </ac:spMkLst>
        </pc:spChg>
        <pc:grpChg chg="del">
          <ac:chgData name="Derek Ritz" userId="8fe56b9ef4ca82ce" providerId="LiveId" clId="{424A2A3D-CB34-4C60-A541-FE8578E4BE72}" dt="2023-07-11T21:05:29.443" v="40" actId="478"/>
          <ac:grpSpMkLst>
            <pc:docMk/>
            <pc:sldMk cId="3092506634" sldId="256"/>
            <ac:grpSpMk id="8" creationId="{6F1A4854-2ED6-4D77-A997-A13B1DD95926}"/>
          </ac:grpSpMkLst>
        </pc:grpChg>
        <pc:picChg chg="del mod">
          <ac:chgData name="Derek Ritz" userId="8fe56b9ef4ca82ce" providerId="LiveId" clId="{424A2A3D-CB34-4C60-A541-FE8578E4BE72}" dt="2023-07-11T21:37:06.917" v="767" actId="478"/>
          <ac:picMkLst>
            <pc:docMk/>
            <pc:sldMk cId="3092506634" sldId="256"/>
            <ac:picMk id="6" creationId="{E553FFE4-1EEF-4353-8461-15474A666006}"/>
          </ac:picMkLst>
        </pc:picChg>
        <pc:picChg chg="add mod">
          <ac:chgData name="Derek Ritz" userId="8fe56b9ef4ca82ce" providerId="LiveId" clId="{424A2A3D-CB34-4C60-A541-FE8578E4BE72}" dt="2023-07-11T21:37:39.594" v="773" actId="1076"/>
          <ac:picMkLst>
            <pc:docMk/>
            <pc:sldMk cId="3092506634" sldId="256"/>
            <ac:picMk id="9" creationId="{76CB8D49-25BB-B9A0-A21C-0E883A129680}"/>
          </ac:picMkLst>
        </pc:picChg>
      </pc:sldChg>
      <pc:sldChg chg="del">
        <pc:chgData name="Derek Ritz" userId="8fe56b9ef4ca82ce" providerId="LiveId" clId="{424A2A3D-CB34-4C60-A541-FE8578E4BE72}" dt="2023-07-11T21:05:58.962" v="66" actId="47"/>
        <pc:sldMkLst>
          <pc:docMk/>
          <pc:sldMk cId="479973650" sldId="296"/>
        </pc:sldMkLst>
      </pc:sldChg>
      <pc:sldChg chg="modSp mod">
        <pc:chgData name="Derek Ritz" userId="8fe56b9ef4ca82ce" providerId="LiveId" clId="{424A2A3D-CB34-4C60-A541-FE8578E4BE72}" dt="2023-07-12T18:08:13.226" v="816" actId="20577"/>
        <pc:sldMkLst>
          <pc:docMk/>
          <pc:sldMk cId="2305087669" sldId="297"/>
        </pc:sldMkLst>
        <pc:spChg chg="mod">
          <ac:chgData name="Derek Ritz" userId="8fe56b9ef4ca82ce" providerId="LiveId" clId="{424A2A3D-CB34-4C60-A541-FE8578E4BE72}" dt="2023-07-12T18:08:13.226" v="816" actId="20577"/>
          <ac:spMkLst>
            <pc:docMk/>
            <pc:sldMk cId="2305087669" sldId="297"/>
            <ac:spMk id="2" creationId="{ECA4E72B-48AF-434C-9210-4BC7787DC6D7}"/>
          </ac:spMkLst>
        </pc:spChg>
      </pc:sldChg>
      <pc:sldChg chg="modSp del mod">
        <pc:chgData name="Derek Ritz" userId="8fe56b9ef4ca82ce" providerId="LiveId" clId="{424A2A3D-CB34-4C60-A541-FE8578E4BE72}" dt="2023-07-11T21:16:15.249" v="73" actId="47"/>
        <pc:sldMkLst>
          <pc:docMk/>
          <pc:sldMk cId="1284393745" sldId="305"/>
        </pc:sldMkLst>
        <pc:spChg chg="mod">
          <ac:chgData name="Derek Ritz" userId="8fe56b9ef4ca82ce" providerId="LiveId" clId="{424A2A3D-CB34-4C60-A541-FE8578E4BE72}" dt="2023-07-11T21:09:43.317" v="68" actId="27636"/>
          <ac:spMkLst>
            <pc:docMk/>
            <pc:sldMk cId="1284393745" sldId="305"/>
            <ac:spMk id="3" creationId="{38C6736F-A541-492A-80E4-177FB8DA07E6}"/>
          </ac:spMkLst>
        </pc:spChg>
      </pc:sldChg>
      <pc:sldChg chg="modSp mod ord">
        <pc:chgData name="Derek Ritz" userId="8fe56b9ef4ca82ce" providerId="LiveId" clId="{424A2A3D-CB34-4C60-A541-FE8578E4BE72}" dt="2023-07-12T19:46:43.881" v="3251" actId="114"/>
        <pc:sldMkLst>
          <pc:docMk/>
          <pc:sldMk cId="50980203" sldId="306"/>
        </pc:sldMkLst>
        <pc:spChg chg="mod">
          <ac:chgData name="Derek Ritz" userId="8fe56b9ef4ca82ce" providerId="LiveId" clId="{424A2A3D-CB34-4C60-A541-FE8578E4BE72}" dt="2023-07-12T19:46:43.881" v="3251" actId="114"/>
          <ac:spMkLst>
            <pc:docMk/>
            <pc:sldMk cId="50980203" sldId="306"/>
            <ac:spMk id="2" creationId="{D9565960-2937-4D26-9828-BC2AC0AD5EE2}"/>
          </ac:spMkLst>
        </pc:spChg>
        <pc:spChg chg="mod">
          <ac:chgData name="Derek Ritz" userId="8fe56b9ef4ca82ce" providerId="LiveId" clId="{424A2A3D-CB34-4C60-A541-FE8578E4BE72}" dt="2023-07-11T21:17:22.699" v="217" actId="114"/>
          <ac:spMkLst>
            <pc:docMk/>
            <pc:sldMk cId="50980203" sldId="306"/>
            <ac:spMk id="3" creationId="{E068A6FE-2BC3-47BA-AED7-FED9C1F2F9B5}"/>
          </ac:spMkLst>
        </pc:spChg>
      </pc:sldChg>
      <pc:sldChg chg="modSp mod ord">
        <pc:chgData name="Derek Ritz" userId="8fe56b9ef4ca82ce" providerId="LiveId" clId="{424A2A3D-CB34-4C60-A541-FE8578E4BE72}" dt="2023-07-12T19:46:53.815" v="3253" actId="114"/>
        <pc:sldMkLst>
          <pc:docMk/>
          <pc:sldMk cId="3495716948" sldId="307"/>
        </pc:sldMkLst>
        <pc:spChg chg="mod">
          <ac:chgData name="Derek Ritz" userId="8fe56b9ef4ca82ce" providerId="LiveId" clId="{424A2A3D-CB34-4C60-A541-FE8578E4BE72}" dt="2023-07-12T19:46:53.815" v="3253" actId="114"/>
          <ac:spMkLst>
            <pc:docMk/>
            <pc:sldMk cId="3495716948" sldId="307"/>
            <ac:spMk id="2" creationId="{DE9327D0-3DBE-4F8C-95F3-BC5344439BAD}"/>
          </ac:spMkLst>
        </pc:spChg>
        <pc:spChg chg="mod">
          <ac:chgData name="Derek Ritz" userId="8fe56b9ef4ca82ce" providerId="LiveId" clId="{424A2A3D-CB34-4C60-A541-FE8578E4BE72}" dt="2023-07-12T19:18:10.042" v="2646" actId="20577"/>
          <ac:spMkLst>
            <pc:docMk/>
            <pc:sldMk cId="3495716948" sldId="307"/>
            <ac:spMk id="3" creationId="{94CC0760-7BE4-44FD-8AA7-6A4EC0ACAD11}"/>
          </ac:spMkLst>
        </pc:spChg>
      </pc:sldChg>
      <pc:sldChg chg="modSp mod">
        <pc:chgData name="Derek Ritz" userId="8fe56b9ef4ca82ce" providerId="LiveId" clId="{424A2A3D-CB34-4C60-A541-FE8578E4BE72}" dt="2023-07-12T19:46:32.607" v="3249" actId="114"/>
        <pc:sldMkLst>
          <pc:docMk/>
          <pc:sldMk cId="2450438467" sldId="309"/>
        </pc:sldMkLst>
        <pc:spChg chg="mod">
          <ac:chgData name="Derek Ritz" userId="8fe56b9ef4ca82ce" providerId="LiveId" clId="{424A2A3D-CB34-4C60-A541-FE8578E4BE72}" dt="2023-07-12T19:46:32.607" v="3249" actId="114"/>
          <ac:spMkLst>
            <pc:docMk/>
            <pc:sldMk cId="2450438467" sldId="309"/>
            <ac:spMk id="2" creationId="{B44718BB-594C-40D2-A6C5-9F05862B6190}"/>
          </ac:spMkLst>
        </pc:spChg>
        <pc:spChg chg="mod">
          <ac:chgData name="Derek Ritz" userId="8fe56b9ef4ca82ce" providerId="LiveId" clId="{424A2A3D-CB34-4C60-A541-FE8578E4BE72}" dt="2023-07-12T19:37:14.917" v="3191" actId="113"/>
          <ac:spMkLst>
            <pc:docMk/>
            <pc:sldMk cId="2450438467" sldId="309"/>
            <ac:spMk id="3" creationId="{A5848DAC-29DE-4410-8511-55290069A451}"/>
          </ac:spMkLst>
        </pc:spChg>
      </pc:sldChg>
      <pc:sldChg chg="modSp mod">
        <pc:chgData name="Derek Ritz" userId="8fe56b9ef4ca82ce" providerId="LiveId" clId="{424A2A3D-CB34-4C60-A541-FE8578E4BE72}" dt="2023-07-12T20:17:49.357" v="4172" actId="113"/>
        <pc:sldMkLst>
          <pc:docMk/>
          <pc:sldMk cId="922919370" sldId="310"/>
        </pc:sldMkLst>
        <pc:spChg chg="mod">
          <ac:chgData name="Derek Ritz" userId="8fe56b9ef4ca82ce" providerId="LiveId" clId="{424A2A3D-CB34-4C60-A541-FE8578E4BE72}" dt="2023-07-12T20:17:49.357" v="4172" actId="113"/>
          <ac:spMkLst>
            <pc:docMk/>
            <pc:sldMk cId="922919370" sldId="310"/>
            <ac:spMk id="2" creationId="{053BCF9D-0393-4C40-83EF-BE5FF85D1562}"/>
          </ac:spMkLst>
        </pc:spChg>
      </pc:sldChg>
      <pc:sldChg chg="modSp del mod">
        <pc:chgData name="Derek Ritz" userId="8fe56b9ef4ca82ce" providerId="LiveId" clId="{424A2A3D-CB34-4C60-A541-FE8578E4BE72}" dt="2023-07-12T19:56:55.895" v="3688" actId="47"/>
        <pc:sldMkLst>
          <pc:docMk/>
          <pc:sldMk cId="1694829426" sldId="311"/>
        </pc:sldMkLst>
        <pc:spChg chg="mod">
          <ac:chgData name="Derek Ritz" userId="8fe56b9ef4ca82ce" providerId="LiveId" clId="{424A2A3D-CB34-4C60-A541-FE8578E4BE72}" dt="2023-07-12T19:45:56.674" v="3247" actId="20577"/>
          <ac:spMkLst>
            <pc:docMk/>
            <pc:sldMk cId="1694829426" sldId="311"/>
            <ac:spMk id="2" creationId="{D29874DB-2615-4811-86B2-4F81B685C583}"/>
          </ac:spMkLst>
        </pc:spChg>
      </pc:sldChg>
      <pc:sldChg chg="modSp mod">
        <pc:chgData name="Derek Ritz" userId="8fe56b9ef4ca82ce" providerId="LiveId" clId="{424A2A3D-CB34-4C60-A541-FE8578E4BE72}" dt="2023-07-12T19:58:17.066" v="3700"/>
        <pc:sldMkLst>
          <pc:docMk/>
          <pc:sldMk cId="4208847184" sldId="312"/>
        </pc:sldMkLst>
        <pc:spChg chg="mod">
          <ac:chgData name="Derek Ritz" userId="8fe56b9ef4ca82ce" providerId="LiveId" clId="{424A2A3D-CB34-4C60-A541-FE8578E4BE72}" dt="2023-07-12T19:58:17.066" v="3700"/>
          <ac:spMkLst>
            <pc:docMk/>
            <pc:sldMk cId="4208847184" sldId="312"/>
            <ac:spMk id="3" creationId="{34EABB27-618F-455E-9A25-A9B016D7C4DF}"/>
          </ac:spMkLst>
        </pc:spChg>
      </pc:sldChg>
      <pc:sldChg chg="del">
        <pc:chgData name="Derek Ritz" userId="8fe56b9ef4ca82ce" providerId="LiveId" clId="{424A2A3D-CB34-4C60-A541-FE8578E4BE72}" dt="2023-07-11T21:28:44.802" v="472" actId="47"/>
        <pc:sldMkLst>
          <pc:docMk/>
          <pc:sldMk cId="1311473908" sldId="313"/>
        </pc:sldMkLst>
      </pc:sldChg>
      <pc:sldChg chg="addSp modSp new mod modClrScheme chgLayout">
        <pc:chgData name="Derek Ritz" userId="8fe56b9ef4ca82ce" providerId="LiveId" clId="{424A2A3D-CB34-4C60-A541-FE8578E4BE72}" dt="2023-07-12T18:11:25.138" v="990" actId="115"/>
        <pc:sldMkLst>
          <pc:docMk/>
          <pc:sldMk cId="3761208134" sldId="313"/>
        </pc:sldMkLst>
        <pc:spChg chg="mod ord">
          <ac:chgData name="Derek Ritz" userId="8fe56b9ef4ca82ce" providerId="LiveId" clId="{424A2A3D-CB34-4C60-A541-FE8578E4BE72}" dt="2023-07-12T18:07:30.247" v="775" actId="700"/>
          <ac:spMkLst>
            <pc:docMk/>
            <pc:sldMk cId="3761208134" sldId="313"/>
            <ac:spMk id="2" creationId="{A90B2415-CE5E-D377-67DA-FC8067A437F7}"/>
          </ac:spMkLst>
        </pc:spChg>
        <pc:spChg chg="add mod ord">
          <ac:chgData name="Derek Ritz" userId="8fe56b9ef4ca82ce" providerId="LiveId" clId="{424A2A3D-CB34-4C60-A541-FE8578E4BE72}" dt="2023-07-12T18:07:48.251" v="812" actId="20577"/>
          <ac:spMkLst>
            <pc:docMk/>
            <pc:sldMk cId="3761208134" sldId="313"/>
            <ac:spMk id="3" creationId="{BC7A20FA-E6F0-16EA-8C92-BD506742AAEF}"/>
          </ac:spMkLst>
        </pc:spChg>
        <pc:spChg chg="add mod ord">
          <ac:chgData name="Derek Ritz" userId="8fe56b9ef4ca82ce" providerId="LiveId" clId="{424A2A3D-CB34-4C60-A541-FE8578E4BE72}" dt="2023-07-12T18:11:25.138" v="990" actId="115"/>
          <ac:spMkLst>
            <pc:docMk/>
            <pc:sldMk cId="3761208134" sldId="313"/>
            <ac:spMk id="4" creationId="{982EE500-4827-E981-8556-2178F5BB1FB4}"/>
          </ac:spMkLst>
        </pc:spChg>
      </pc:sldChg>
      <pc:sldChg chg="modSp new mod">
        <pc:chgData name="Derek Ritz" userId="8fe56b9ef4ca82ce" providerId="LiveId" clId="{424A2A3D-CB34-4C60-A541-FE8578E4BE72}" dt="2023-07-12T20:43:44.984" v="4552" actId="27636"/>
        <pc:sldMkLst>
          <pc:docMk/>
          <pc:sldMk cId="2245878661" sldId="314"/>
        </pc:sldMkLst>
        <pc:spChg chg="mod">
          <ac:chgData name="Derek Ritz" userId="8fe56b9ef4ca82ce" providerId="LiveId" clId="{424A2A3D-CB34-4C60-A541-FE8578E4BE72}" dt="2023-07-12T19:47:02.996" v="3255" actId="114"/>
          <ac:spMkLst>
            <pc:docMk/>
            <pc:sldMk cId="2245878661" sldId="314"/>
            <ac:spMk id="2" creationId="{187E4D2B-E159-FC9F-9F1C-477B76D747B4}"/>
          </ac:spMkLst>
        </pc:spChg>
        <pc:spChg chg="mod">
          <ac:chgData name="Derek Ritz" userId="8fe56b9ef4ca82ce" providerId="LiveId" clId="{424A2A3D-CB34-4C60-A541-FE8578E4BE72}" dt="2023-07-12T20:43:44.984" v="4552" actId="27636"/>
          <ac:spMkLst>
            <pc:docMk/>
            <pc:sldMk cId="2245878661" sldId="314"/>
            <ac:spMk id="3" creationId="{03E282C2-2919-A1D3-666B-B2482397A566}"/>
          </ac:spMkLst>
        </pc:spChg>
      </pc:sldChg>
      <pc:sldChg chg="addSp modSp new mod">
        <pc:chgData name="Derek Ritz" userId="8fe56b9ef4ca82ce" providerId="LiveId" clId="{424A2A3D-CB34-4C60-A541-FE8578E4BE72}" dt="2023-07-12T20:39:53.932" v="4525" actId="113"/>
        <pc:sldMkLst>
          <pc:docMk/>
          <pc:sldMk cId="878836764" sldId="315"/>
        </pc:sldMkLst>
        <pc:spChg chg="mod">
          <ac:chgData name="Derek Ritz" userId="8fe56b9ef4ca82ce" providerId="LiveId" clId="{424A2A3D-CB34-4C60-A541-FE8578E4BE72}" dt="2023-07-12T20:01:08.166" v="3728" actId="20577"/>
          <ac:spMkLst>
            <pc:docMk/>
            <pc:sldMk cId="878836764" sldId="315"/>
            <ac:spMk id="2" creationId="{E38C7671-FE2B-B796-E82A-6D78ECF9BAE8}"/>
          </ac:spMkLst>
        </pc:spChg>
        <pc:spChg chg="mod">
          <ac:chgData name="Derek Ritz" userId="8fe56b9ef4ca82ce" providerId="LiveId" clId="{424A2A3D-CB34-4C60-A541-FE8578E4BE72}" dt="2023-07-12T20:39:53.932" v="4525" actId="113"/>
          <ac:spMkLst>
            <pc:docMk/>
            <pc:sldMk cId="878836764" sldId="315"/>
            <ac:spMk id="3" creationId="{96386C91-ADFD-539D-7ADD-33D4614E39FE}"/>
          </ac:spMkLst>
        </pc:spChg>
        <pc:picChg chg="add mod">
          <ac:chgData name="Derek Ritz" userId="8fe56b9ef4ca82ce" providerId="LiveId" clId="{424A2A3D-CB34-4C60-A541-FE8578E4BE72}" dt="2023-07-12T20:01:00.354" v="3726" actId="1076"/>
          <ac:picMkLst>
            <pc:docMk/>
            <pc:sldMk cId="878836764" sldId="315"/>
            <ac:picMk id="5" creationId="{1A7AE5A2-EF8D-5B88-36D8-C114E7E81E35}"/>
          </ac:picMkLst>
        </pc:picChg>
      </pc:sldChg>
      <pc:sldChg chg="addSp delSp modSp add mod">
        <pc:chgData name="Derek Ritz" userId="8fe56b9ef4ca82ce" providerId="LiveId" clId="{424A2A3D-CB34-4C60-A541-FE8578E4BE72}" dt="2023-07-12T20:02:25.205" v="3733"/>
        <pc:sldMkLst>
          <pc:docMk/>
          <pc:sldMk cId="3099757500" sldId="316"/>
        </pc:sldMkLst>
        <pc:spChg chg="del mod">
          <ac:chgData name="Derek Ritz" userId="8fe56b9ef4ca82ce" providerId="LiveId" clId="{424A2A3D-CB34-4C60-A541-FE8578E4BE72}" dt="2023-07-12T20:02:18.104" v="3731" actId="478"/>
          <ac:spMkLst>
            <pc:docMk/>
            <pc:sldMk cId="3099757500" sldId="316"/>
            <ac:spMk id="2" creationId="{E38C7671-FE2B-B796-E82A-6D78ECF9BAE8}"/>
          </ac:spMkLst>
        </pc:spChg>
        <pc:spChg chg="mod">
          <ac:chgData name="Derek Ritz" userId="8fe56b9ef4ca82ce" providerId="LiveId" clId="{424A2A3D-CB34-4C60-A541-FE8578E4BE72}" dt="2023-07-12T19:27:54.391" v="3089" actId="20577"/>
          <ac:spMkLst>
            <pc:docMk/>
            <pc:sldMk cId="3099757500" sldId="316"/>
            <ac:spMk id="3" creationId="{96386C91-ADFD-539D-7ADD-33D4614E39FE}"/>
          </ac:spMkLst>
        </pc:spChg>
        <pc:spChg chg="add del mod">
          <ac:chgData name="Derek Ritz" userId="8fe56b9ef4ca82ce" providerId="LiveId" clId="{424A2A3D-CB34-4C60-A541-FE8578E4BE72}" dt="2023-07-12T20:02:23.994" v="3732" actId="478"/>
          <ac:spMkLst>
            <pc:docMk/>
            <pc:sldMk cId="3099757500" sldId="316"/>
            <ac:spMk id="6" creationId="{1AFDCCC7-5775-4D30-D835-A3B0F1AA9601}"/>
          </ac:spMkLst>
        </pc:spChg>
        <pc:spChg chg="add mod">
          <ac:chgData name="Derek Ritz" userId="8fe56b9ef4ca82ce" providerId="LiveId" clId="{424A2A3D-CB34-4C60-A541-FE8578E4BE72}" dt="2023-07-12T20:02:25.205" v="3733"/>
          <ac:spMkLst>
            <pc:docMk/>
            <pc:sldMk cId="3099757500" sldId="316"/>
            <ac:spMk id="7" creationId="{6E2801D1-CC70-497D-B6F4-FC49907BEC81}"/>
          </ac:spMkLst>
        </pc:spChg>
        <pc:picChg chg="add mod">
          <ac:chgData name="Derek Ritz" userId="8fe56b9ef4ca82ce" providerId="LiveId" clId="{424A2A3D-CB34-4C60-A541-FE8578E4BE72}" dt="2023-07-12T20:02:25.205" v="3733"/>
          <ac:picMkLst>
            <pc:docMk/>
            <pc:sldMk cId="3099757500" sldId="316"/>
            <ac:picMk id="8" creationId="{AE2E9F66-EC00-1C9D-D9AB-043AC74221FE}"/>
          </ac:picMkLst>
        </pc:picChg>
      </pc:sldChg>
      <pc:sldChg chg="addSp delSp modSp add mod">
        <pc:chgData name="Derek Ritz" userId="8fe56b9ef4ca82ce" providerId="LiveId" clId="{424A2A3D-CB34-4C60-A541-FE8578E4BE72}" dt="2023-07-12T20:17:26.084" v="4171" actId="113"/>
        <pc:sldMkLst>
          <pc:docMk/>
          <pc:sldMk cId="2644032639" sldId="317"/>
        </pc:sldMkLst>
        <pc:spChg chg="del">
          <ac:chgData name="Derek Ritz" userId="8fe56b9ef4ca82ce" providerId="LiveId" clId="{424A2A3D-CB34-4C60-A541-FE8578E4BE72}" dt="2023-07-12T20:02:31.824" v="3734" actId="478"/>
          <ac:spMkLst>
            <pc:docMk/>
            <pc:sldMk cId="2644032639" sldId="317"/>
            <ac:spMk id="2" creationId="{E38C7671-FE2B-B796-E82A-6D78ECF9BAE8}"/>
          </ac:spMkLst>
        </pc:spChg>
        <pc:spChg chg="mod">
          <ac:chgData name="Derek Ritz" userId="8fe56b9ef4ca82ce" providerId="LiveId" clId="{424A2A3D-CB34-4C60-A541-FE8578E4BE72}" dt="2023-07-12T20:17:26.084" v="4171" actId="113"/>
          <ac:spMkLst>
            <pc:docMk/>
            <pc:sldMk cId="2644032639" sldId="317"/>
            <ac:spMk id="3" creationId="{96386C91-ADFD-539D-7ADD-33D4614E39FE}"/>
          </ac:spMkLst>
        </pc:spChg>
        <pc:spChg chg="add del mod">
          <ac:chgData name="Derek Ritz" userId="8fe56b9ef4ca82ce" providerId="LiveId" clId="{424A2A3D-CB34-4C60-A541-FE8578E4BE72}" dt="2023-07-12T20:02:34.278" v="3735" actId="478"/>
          <ac:spMkLst>
            <pc:docMk/>
            <pc:sldMk cId="2644032639" sldId="317"/>
            <ac:spMk id="6" creationId="{502EC506-77B7-C122-3B2D-155B54415404}"/>
          </ac:spMkLst>
        </pc:spChg>
        <pc:spChg chg="add mod">
          <ac:chgData name="Derek Ritz" userId="8fe56b9ef4ca82ce" providerId="LiveId" clId="{424A2A3D-CB34-4C60-A541-FE8578E4BE72}" dt="2023-07-12T20:02:35.660" v="3736"/>
          <ac:spMkLst>
            <pc:docMk/>
            <pc:sldMk cId="2644032639" sldId="317"/>
            <ac:spMk id="7" creationId="{53B0E1E1-9ACD-0523-202A-94469EAF2FDA}"/>
          </ac:spMkLst>
        </pc:spChg>
        <pc:picChg chg="add mod">
          <ac:chgData name="Derek Ritz" userId="8fe56b9ef4ca82ce" providerId="LiveId" clId="{424A2A3D-CB34-4C60-A541-FE8578E4BE72}" dt="2023-07-12T20:02:35.660" v="3736"/>
          <ac:picMkLst>
            <pc:docMk/>
            <pc:sldMk cId="2644032639" sldId="317"/>
            <ac:picMk id="8" creationId="{2BAE2AA2-86FC-6AC4-FF36-291B884672B2}"/>
          </ac:picMkLst>
        </pc:picChg>
      </pc:sldChg>
      <pc:sldChg chg="addSp delSp modSp new mod modClrScheme chgLayout">
        <pc:chgData name="Derek Ritz" userId="8fe56b9ef4ca82ce" providerId="LiveId" clId="{424A2A3D-CB34-4C60-A541-FE8578E4BE72}" dt="2023-07-12T20:21:27.363" v="4309" actId="20577"/>
        <pc:sldMkLst>
          <pc:docMk/>
          <pc:sldMk cId="2616616050" sldId="318"/>
        </pc:sldMkLst>
        <pc:spChg chg="del mod ord">
          <ac:chgData name="Derek Ritz" userId="8fe56b9ef4ca82ce" providerId="LiveId" clId="{424A2A3D-CB34-4C60-A541-FE8578E4BE72}" dt="2023-07-12T19:47:48.621" v="3257" actId="700"/>
          <ac:spMkLst>
            <pc:docMk/>
            <pc:sldMk cId="2616616050" sldId="318"/>
            <ac:spMk id="2" creationId="{6F467DA8-864E-2658-4F13-BF8A081418D0}"/>
          </ac:spMkLst>
        </pc:spChg>
        <pc:spChg chg="del mod ord">
          <ac:chgData name="Derek Ritz" userId="8fe56b9ef4ca82ce" providerId="LiveId" clId="{424A2A3D-CB34-4C60-A541-FE8578E4BE72}" dt="2023-07-12T19:47:48.621" v="3257" actId="700"/>
          <ac:spMkLst>
            <pc:docMk/>
            <pc:sldMk cId="2616616050" sldId="318"/>
            <ac:spMk id="3" creationId="{69920E50-DDBD-0A2A-BB5F-07CDD32FADEC}"/>
          </ac:spMkLst>
        </pc:spChg>
        <pc:spChg chg="del">
          <ac:chgData name="Derek Ritz" userId="8fe56b9ef4ca82ce" providerId="LiveId" clId="{424A2A3D-CB34-4C60-A541-FE8578E4BE72}" dt="2023-07-12T19:47:48.621" v="3257" actId="700"/>
          <ac:spMkLst>
            <pc:docMk/>
            <pc:sldMk cId="2616616050" sldId="318"/>
            <ac:spMk id="4" creationId="{316B6E34-43F1-219A-3721-3457A66245EC}"/>
          </ac:spMkLst>
        </pc:spChg>
        <pc:spChg chg="mod ord">
          <ac:chgData name="Derek Ritz" userId="8fe56b9ef4ca82ce" providerId="LiveId" clId="{424A2A3D-CB34-4C60-A541-FE8578E4BE72}" dt="2023-07-12T19:47:48.621" v="3257" actId="700"/>
          <ac:spMkLst>
            <pc:docMk/>
            <pc:sldMk cId="2616616050" sldId="318"/>
            <ac:spMk id="5" creationId="{CA52E834-D1A0-7E85-768E-5C5D15042041}"/>
          </ac:spMkLst>
        </pc:spChg>
        <pc:spChg chg="add del mod ord">
          <ac:chgData name="Derek Ritz" userId="8fe56b9ef4ca82ce" providerId="LiveId" clId="{424A2A3D-CB34-4C60-A541-FE8578E4BE72}" dt="2023-07-12T20:02:41.385" v="3737" actId="478"/>
          <ac:spMkLst>
            <pc:docMk/>
            <pc:sldMk cId="2616616050" sldId="318"/>
            <ac:spMk id="6" creationId="{AB8D00A8-67CF-0A8A-69FB-0DA877931F1B}"/>
          </ac:spMkLst>
        </pc:spChg>
        <pc:spChg chg="add mod ord">
          <ac:chgData name="Derek Ritz" userId="8fe56b9ef4ca82ce" providerId="LiveId" clId="{424A2A3D-CB34-4C60-A541-FE8578E4BE72}" dt="2023-07-12T20:21:27.363" v="4309" actId="20577"/>
          <ac:spMkLst>
            <pc:docMk/>
            <pc:sldMk cId="2616616050" sldId="318"/>
            <ac:spMk id="7" creationId="{04C13657-BBEF-94F8-4F4A-04F73D2453A9}"/>
          </ac:spMkLst>
        </pc:spChg>
        <pc:spChg chg="add del mod">
          <ac:chgData name="Derek Ritz" userId="8fe56b9ef4ca82ce" providerId="LiveId" clId="{424A2A3D-CB34-4C60-A541-FE8578E4BE72}" dt="2023-07-12T20:02:45.743" v="3738" actId="478"/>
          <ac:spMkLst>
            <pc:docMk/>
            <pc:sldMk cId="2616616050" sldId="318"/>
            <ac:spMk id="9" creationId="{F1846EA5-E515-D97D-C3C9-33C8187D6048}"/>
          </ac:spMkLst>
        </pc:spChg>
        <pc:spChg chg="add mod">
          <ac:chgData name="Derek Ritz" userId="8fe56b9ef4ca82ce" providerId="LiveId" clId="{424A2A3D-CB34-4C60-A541-FE8578E4BE72}" dt="2023-07-12T20:02:46.637" v="3739"/>
          <ac:spMkLst>
            <pc:docMk/>
            <pc:sldMk cId="2616616050" sldId="318"/>
            <ac:spMk id="10" creationId="{5965BC93-4AF4-4B20-B407-9947512BC133}"/>
          </ac:spMkLst>
        </pc:spChg>
        <pc:picChg chg="add mod">
          <ac:chgData name="Derek Ritz" userId="8fe56b9ef4ca82ce" providerId="LiveId" clId="{424A2A3D-CB34-4C60-A541-FE8578E4BE72}" dt="2023-07-12T20:02:46.637" v="3739"/>
          <ac:picMkLst>
            <pc:docMk/>
            <pc:sldMk cId="2616616050" sldId="318"/>
            <ac:picMk id="11" creationId="{4494FD73-0C44-4EA0-5D0A-1A0410829744}"/>
          </ac:picMkLst>
        </pc:picChg>
      </pc:sldChg>
      <pc:sldChg chg="addSp delSp modSp new mod modClrScheme chgLayout">
        <pc:chgData name="Derek Ritz" userId="8fe56b9ef4ca82ce" providerId="LiveId" clId="{424A2A3D-CB34-4C60-A541-FE8578E4BE72}" dt="2023-07-12T19:59:01.963" v="3705" actId="962"/>
        <pc:sldMkLst>
          <pc:docMk/>
          <pc:sldMk cId="596197572" sldId="319"/>
        </pc:sldMkLst>
        <pc:spChg chg="del">
          <ac:chgData name="Derek Ritz" userId="8fe56b9ef4ca82ce" providerId="LiveId" clId="{424A2A3D-CB34-4C60-A541-FE8578E4BE72}" dt="2023-07-12T19:58:47.626" v="3702" actId="700"/>
          <ac:spMkLst>
            <pc:docMk/>
            <pc:sldMk cId="596197572" sldId="319"/>
            <ac:spMk id="2" creationId="{0313D354-0BC8-98CA-46CC-9610F82F514D}"/>
          </ac:spMkLst>
        </pc:spChg>
        <pc:spChg chg="del">
          <ac:chgData name="Derek Ritz" userId="8fe56b9ef4ca82ce" providerId="LiveId" clId="{424A2A3D-CB34-4C60-A541-FE8578E4BE72}" dt="2023-07-12T19:58:47.626" v="3702" actId="700"/>
          <ac:spMkLst>
            <pc:docMk/>
            <pc:sldMk cId="596197572" sldId="319"/>
            <ac:spMk id="3" creationId="{CFAA5B8B-F0B1-8B97-E595-85B7A084F58D}"/>
          </ac:spMkLst>
        </pc:spChg>
        <pc:spChg chg="mod ord">
          <ac:chgData name="Derek Ritz" userId="8fe56b9ef4ca82ce" providerId="LiveId" clId="{424A2A3D-CB34-4C60-A541-FE8578E4BE72}" dt="2023-07-12T19:58:47.626" v="3702" actId="700"/>
          <ac:spMkLst>
            <pc:docMk/>
            <pc:sldMk cId="596197572" sldId="319"/>
            <ac:spMk id="4" creationId="{D9249D87-F520-64E8-C723-0831DCA7A4E2}"/>
          </ac:spMkLst>
        </pc:spChg>
        <pc:picChg chg="add mod">
          <ac:chgData name="Derek Ritz" userId="8fe56b9ef4ca82ce" providerId="LiveId" clId="{424A2A3D-CB34-4C60-A541-FE8578E4BE72}" dt="2023-07-12T19:59:01.963" v="3705" actId="962"/>
          <ac:picMkLst>
            <pc:docMk/>
            <pc:sldMk cId="596197572" sldId="319"/>
            <ac:picMk id="6" creationId="{EFBDB551-FD8D-EB62-3929-5866915D385B}"/>
          </ac:picMkLst>
        </pc:picChg>
      </pc:sldChg>
    </pc:docChg>
  </pc:docChgLst>
  <pc:docChgLst>
    <pc:chgData name="Derek Ritz" userId="8fe56b9ef4ca82ce" providerId="LiveId" clId="{AE65D657-2B8B-4646-9F10-49DBF3CB791E}"/>
    <pc:docChg chg="modSld">
      <pc:chgData name="Derek Ritz" userId="8fe56b9ef4ca82ce" providerId="LiveId" clId="{AE65D657-2B8B-4646-9F10-49DBF3CB791E}" dt="2023-07-26T20:43:39.124" v="23"/>
      <pc:docMkLst>
        <pc:docMk/>
      </pc:docMkLst>
      <pc:sldChg chg="modSp mod">
        <pc:chgData name="Derek Ritz" userId="8fe56b9ef4ca82ce" providerId="LiveId" clId="{AE65D657-2B8B-4646-9F10-49DBF3CB791E}" dt="2023-07-24T23:11:13.665" v="22" actId="20577"/>
        <pc:sldMkLst>
          <pc:docMk/>
          <pc:sldMk cId="3495716948" sldId="307"/>
        </pc:sldMkLst>
        <pc:spChg chg="mod">
          <ac:chgData name="Derek Ritz" userId="8fe56b9ef4ca82ce" providerId="LiveId" clId="{AE65D657-2B8B-4646-9F10-49DBF3CB791E}" dt="2023-07-24T23:11:13.665" v="22" actId="20577"/>
          <ac:spMkLst>
            <pc:docMk/>
            <pc:sldMk cId="3495716948" sldId="307"/>
            <ac:spMk id="2" creationId="{DE9327D0-3DBE-4F8C-95F3-BC5344439BAD}"/>
          </ac:spMkLst>
        </pc:spChg>
      </pc:sldChg>
      <pc:sldChg chg="addSp modSp">
        <pc:chgData name="Derek Ritz" userId="8fe56b9ef4ca82ce" providerId="LiveId" clId="{AE65D657-2B8B-4646-9F10-49DBF3CB791E}" dt="2023-07-26T20:43:39.124" v="23"/>
        <pc:sldMkLst>
          <pc:docMk/>
          <pc:sldMk cId="4208847184" sldId="312"/>
        </pc:sldMkLst>
        <pc:spChg chg="add mod">
          <ac:chgData name="Derek Ritz" userId="8fe56b9ef4ca82ce" providerId="LiveId" clId="{AE65D657-2B8B-4646-9F10-49DBF3CB791E}" dt="2023-07-26T20:43:39.124" v="23"/>
          <ac:spMkLst>
            <pc:docMk/>
            <pc:sldMk cId="4208847184" sldId="312"/>
            <ac:spMk id="5" creationId="{AE9F058D-D50E-07C4-7C86-64AC5008D0A3}"/>
          </ac:spMkLst>
        </pc:spChg>
      </pc:sldChg>
    </pc:docChg>
  </pc:docChgLst>
  <pc:docChgLst>
    <pc:chgData name="Derek Ritz" userId="8fe56b9ef4ca82ce" providerId="LiveId" clId="{CF9E4DA9-6554-430C-B1A2-0BA908236B6B}"/>
    <pc:docChg chg="undo redo custSel addSld delSld modSld sldOrd modMainMaster addSection modSection">
      <pc:chgData name="Derek Ritz" userId="8fe56b9ef4ca82ce" providerId="LiveId" clId="{CF9E4DA9-6554-430C-B1A2-0BA908236B6B}" dt="2024-06-25T15:40:28.977" v="2443"/>
      <pc:docMkLst>
        <pc:docMk/>
      </pc:docMkLst>
      <pc:sldChg chg="addSp modSp add mod">
        <pc:chgData name="Derek Ritz" userId="8fe56b9ef4ca82ce" providerId="LiveId" clId="{CF9E4DA9-6554-430C-B1A2-0BA908236B6B}" dt="2024-06-17T12:11:59.926" v="305" actId="113"/>
        <pc:sldMkLst>
          <pc:docMk/>
          <pc:sldMk cId="3749608556" sldId="257"/>
        </pc:sldMkLst>
        <pc:spChg chg="add mod">
          <ac:chgData name="Derek Ritz" userId="8fe56b9ef4ca82ce" providerId="LiveId" clId="{CF9E4DA9-6554-430C-B1A2-0BA908236B6B}" dt="2024-06-17T12:11:59.926" v="305" actId="113"/>
          <ac:spMkLst>
            <pc:docMk/>
            <pc:sldMk cId="3749608556" sldId="257"/>
            <ac:spMk id="5" creationId="{A16E4AA8-5011-8C5B-2A85-4784F1F1B251}"/>
          </ac:spMkLst>
        </pc:spChg>
      </pc:sldChg>
      <pc:sldChg chg="add">
        <pc:chgData name="Derek Ritz" userId="8fe56b9ef4ca82ce" providerId="LiveId" clId="{CF9E4DA9-6554-430C-B1A2-0BA908236B6B}" dt="2024-06-17T12:02:41.758" v="9"/>
        <pc:sldMkLst>
          <pc:docMk/>
          <pc:sldMk cId="1768091368" sldId="272"/>
        </pc:sldMkLst>
      </pc:sldChg>
      <pc:sldChg chg="modSp del mod modShow">
        <pc:chgData name="Derek Ritz" userId="8fe56b9ef4ca82ce" providerId="LiveId" clId="{CF9E4DA9-6554-430C-B1A2-0BA908236B6B}" dt="2024-06-25T15:38:03.950" v="2437" actId="47"/>
        <pc:sldMkLst>
          <pc:docMk/>
          <pc:sldMk cId="50980203" sldId="306"/>
        </pc:sldMkLst>
        <pc:spChg chg="mod">
          <ac:chgData name="Derek Ritz" userId="8fe56b9ef4ca82ce" providerId="LiveId" clId="{CF9E4DA9-6554-430C-B1A2-0BA908236B6B}" dt="2024-06-17T12:18:08.370" v="448" actId="5793"/>
          <ac:spMkLst>
            <pc:docMk/>
            <pc:sldMk cId="50980203" sldId="306"/>
            <ac:spMk id="2" creationId="{D9565960-2937-4D26-9828-BC2AC0AD5EE2}"/>
          </ac:spMkLst>
        </pc:spChg>
        <pc:spChg chg="mod">
          <ac:chgData name="Derek Ritz" userId="8fe56b9ef4ca82ce" providerId="LiveId" clId="{CF9E4DA9-6554-430C-B1A2-0BA908236B6B}" dt="2024-06-17T12:23:55.981" v="888" actId="20577"/>
          <ac:spMkLst>
            <pc:docMk/>
            <pc:sldMk cId="50980203" sldId="306"/>
            <ac:spMk id="3" creationId="{E068A6FE-2BC3-47BA-AED7-FED9C1F2F9B5}"/>
          </ac:spMkLst>
        </pc:spChg>
      </pc:sldChg>
      <pc:sldChg chg="modSp del mod modShow">
        <pc:chgData name="Derek Ritz" userId="8fe56b9ef4ca82ce" providerId="LiveId" clId="{CF9E4DA9-6554-430C-B1A2-0BA908236B6B}" dt="2024-06-25T15:38:34.615" v="2439" actId="47"/>
        <pc:sldMkLst>
          <pc:docMk/>
          <pc:sldMk cId="3495716948" sldId="307"/>
        </pc:sldMkLst>
        <pc:spChg chg="mod">
          <ac:chgData name="Derek Ritz" userId="8fe56b9ef4ca82ce" providerId="LiveId" clId="{CF9E4DA9-6554-430C-B1A2-0BA908236B6B}" dt="2024-06-17T12:30:05.728" v="1051" actId="20577"/>
          <ac:spMkLst>
            <pc:docMk/>
            <pc:sldMk cId="3495716948" sldId="307"/>
            <ac:spMk id="3" creationId="{94CC0760-7BE4-44FD-8AA7-6A4EC0ACAD11}"/>
          </ac:spMkLst>
        </pc:spChg>
      </pc:sldChg>
      <pc:sldChg chg="del">
        <pc:chgData name="Derek Ritz" userId="8fe56b9ef4ca82ce" providerId="LiveId" clId="{CF9E4DA9-6554-430C-B1A2-0BA908236B6B}" dt="2024-06-17T12:02:49.692" v="12" actId="47"/>
        <pc:sldMkLst>
          <pc:docMk/>
          <pc:sldMk cId="2450438467" sldId="309"/>
        </pc:sldMkLst>
      </pc:sldChg>
      <pc:sldChg chg="del">
        <pc:chgData name="Derek Ritz" userId="8fe56b9ef4ca82ce" providerId="LiveId" clId="{CF9E4DA9-6554-430C-B1A2-0BA908236B6B}" dt="2024-06-17T12:16:38.254" v="395" actId="47"/>
        <pc:sldMkLst>
          <pc:docMk/>
          <pc:sldMk cId="922919370" sldId="310"/>
        </pc:sldMkLst>
      </pc:sldChg>
      <pc:sldChg chg="modSp mod">
        <pc:chgData name="Derek Ritz" userId="8fe56b9ef4ca82ce" providerId="LiveId" clId="{CF9E4DA9-6554-430C-B1A2-0BA908236B6B}" dt="2024-06-17T12:39:20.076" v="1111" actId="20577"/>
        <pc:sldMkLst>
          <pc:docMk/>
          <pc:sldMk cId="4208847184" sldId="312"/>
        </pc:sldMkLst>
        <pc:spChg chg="mod">
          <ac:chgData name="Derek Ritz" userId="8fe56b9ef4ca82ce" providerId="LiveId" clId="{CF9E4DA9-6554-430C-B1A2-0BA908236B6B}" dt="2024-06-17T12:39:20.076" v="1111" actId="20577"/>
          <ac:spMkLst>
            <pc:docMk/>
            <pc:sldMk cId="4208847184" sldId="312"/>
            <ac:spMk id="3" creationId="{34EABB27-618F-455E-9A25-A9B016D7C4DF}"/>
          </ac:spMkLst>
        </pc:spChg>
      </pc:sldChg>
      <pc:sldChg chg="modSp del mod modShow">
        <pc:chgData name="Derek Ritz" userId="8fe56b9ef4ca82ce" providerId="LiveId" clId="{CF9E4DA9-6554-430C-B1A2-0BA908236B6B}" dt="2024-06-25T11:58:22.636" v="1123" actId="47"/>
        <pc:sldMkLst>
          <pc:docMk/>
          <pc:sldMk cId="2245878661" sldId="314"/>
        </pc:sldMkLst>
        <pc:spChg chg="mod">
          <ac:chgData name="Derek Ritz" userId="8fe56b9ef4ca82ce" providerId="LiveId" clId="{CF9E4DA9-6554-430C-B1A2-0BA908236B6B}" dt="2024-06-17T12:27:52.456" v="971" actId="20577"/>
          <ac:spMkLst>
            <pc:docMk/>
            <pc:sldMk cId="2245878661" sldId="314"/>
            <ac:spMk id="3" creationId="{03E282C2-2919-A1D3-666B-B2482397A566}"/>
          </ac:spMkLst>
        </pc:spChg>
      </pc:sldChg>
      <pc:sldChg chg="addSp modSp modNotesTx">
        <pc:chgData name="Derek Ritz" userId="8fe56b9ef4ca82ce" providerId="LiveId" clId="{CF9E4DA9-6554-430C-B1A2-0BA908236B6B}" dt="2024-06-17T12:27:09.067" v="942"/>
        <pc:sldMkLst>
          <pc:docMk/>
          <pc:sldMk cId="878836764" sldId="315"/>
        </pc:sldMkLst>
        <pc:spChg chg="add mod">
          <ac:chgData name="Derek Ritz" userId="8fe56b9ef4ca82ce" providerId="LiveId" clId="{CF9E4DA9-6554-430C-B1A2-0BA908236B6B}" dt="2024-06-17T12:27:09.067" v="942"/>
          <ac:spMkLst>
            <pc:docMk/>
            <pc:sldMk cId="878836764" sldId="315"/>
            <ac:spMk id="6" creationId="{688F45BA-AD81-B779-5376-32BC667FEF38}"/>
          </ac:spMkLst>
        </pc:spChg>
      </pc:sldChg>
      <pc:sldChg chg="addSp modSp modNotesTx">
        <pc:chgData name="Derek Ritz" userId="8fe56b9ef4ca82ce" providerId="LiveId" clId="{CF9E4DA9-6554-430C-B1A2-0BA908236B6B}" dt="2024-06-17T12:27:04.590" v="941"/>
        <pc:sldMkLst>
          <pc:docMk/>
          <pc:sldMk cId="3099757500" sldId="316"/>
        </pc:sldMkLst>
        <pc:spChg chg="add mod">
          <ac:chgData name="Derek Ritz" userId="8fe56b9ef4ca82ce" providerId="LiveId" clId="{CF9E4DA9-6554-430C-B1A2-0BA908236B6B}" dt="2024-06-17T12:27:04.590" v="941"/>
          <ac:spMkLst>
            <pc:docMk/>
            <pc:sldMk cId="3099757500" sldId="316"/>
            <ac:spMk id="2" creationId="{9A6D07AA-A00E-96AF-248B-32D10296129C}"/>
          </ac:spMkLst>
        </pc:spChg>
      </pc:sldChg>
      <pc:sldChg chg="addSp modSp mod modNotesTx">
        <pc:chgData name="Derek Ritz" userId="8fe56b9ef4ca82ce" providerId="LiveId" clId="{CF9E4DA9-6554-430C-B1A2-0BA908236B6B}" dt="2024-06-17T12:26:46.199" v="940" actId="1076"/>
        <pc:sldMkLst>
          <pc:docMk/>
          <pc:sldMk cId="2644032639" sldId="317"/>
        </pc:sldMkLst>
        <pc:spChg chg="add mod">
          <ac:chgData name="Derek Ritz" userId="8fe56b9ef4ca82ce" providerId="LiveId" clId="{CF9E4DA9-6554-430C-B1A2-0BA908236B6B}" dt="2024-06-17T12:26:46.199" v="940" actId="1076"/>
          <ac:spMkLst>
            <pc:docMk/>
            <pc:sldMk cId="2644032639" sldId="317"/>
            <ac:spMk id="2" creationId="{F5CAEEBF-23B4-5648-BFC1-DC2614E48559}"/>
          </ac:spMkLst>
        </pc:spChg>
      </pc:sldChg>
      <pc:sldChg chg="addSp modSp modNotesTx">
        <pc:chgData name="Derek Ritz" userId="8fe56b9ef4ca82ce" providerId="LiveId" clId="{CF9E4DA9-6554-430C-B1A2-0BA908236B6B}" dt="2024-06-17T12:38:28.706" v="1080"/>
        <pc:sldMkLst>
          <pc:docMk/>
          <pc:sldMk cId="2616616050" sldId="318"/>
        </pc:sldMkLst>
        <pc:spChg chg="add mod">
          <ac:chgData name="Derek Ritz" userId="8fe56b9ef4ca82ce" providerId="LiveId" clId="{CF9E4DA9-6554-430C-B1A2-0BA908236B6B}" dt="2024-06-17T12:38:28.706" v="1080"/>
          <ac:spMkLst>
            <pc:docMk/>
            <pc:sldMk cId="2616616050" sldId="318"/>
            <ac:spMk id="2" creationId="{C14607C6-2176-65F0-1E0E-0554045BE7E6}"/>
          </ac:spMkLst>
        </pc:spChg>
      </pc:sldChg>
      <pc:sldChg chg="ord">
        <pc:chgData name="Derek Ritz" userId="8fe56b9ef4ca82ce" providerId="LiveId" clId="{CF9E4DA9-6554-430C-B1A2-0BA908236B6B}" dt="2024-06-17T12:36:30.290" v="1079"/>
        <pc:sldMkLst>
          <pc:docMk/>
          <pc:sldMk cId="596197572" sldId="319"/>
        </pc:sldMkLst>
      </pc:sldChg>
      <pc:sldChg chg="modSp mod">
        <pc:chgData name="Derek Ritz" userId="8fe56b9ef4ca82ce" providerId="LiveId" clId="{CF9E4DA9-6554-430C-B1A2-0BA908236B6B}" dt="2024-06-17T12:32:50.861" v="1070" actId="1076"/>
        <pc:sldMkLst>
          <pc:docMk/>
          <pc:sldMk cId="12281659" sldId="320"/>
        </pc:sldMkLst>
        <pc:spChg chg="mod">
          <ac:chgData name="Derek Ritz" userId="8fe56b9ef4ca82ce" providerId="LiveId" clId="{CF9E4DA9-6554-430C-B1A2-0BA908236B6B}" dt="2024-06-17T12:32:50.861" v="1070" actId="1076"/>
          <ac:spMkLst>
            <pc:docMk/>
            <pc:sldMk cId="12281659" sldId="320"/>
            <ac:spMk id="7" creationId="{CE45B477-A9D1-E3B7-3484-9CA78285224E}"/>
          </ac:spMkLst>
        </pc:spChg>
      </pc:sldChg>
      <pc:sldChg chg="modSp mod">
        <pc:chgData name="Derek Ritz" userId="8fe56b9ef4ca82ce" providerId="LiveId" clId="{CF9E4DA9-6554-430C-B1A2-0BA908236B6B}" dt="2024-06-17T12:32:02.023" v="1056" actId="121"/>
        <pc:sldMkLst>
          <pc:docMk/>
          <pc:sldMk cId="1467535605" sldId="321"/>
        </pc:sldMkLst>
        <pc:spChg chg="mod">
          <ac:chgData name="Derek Ritz" userId="8fe56b9ef4ca82ce" providerId="LiveId" clId="{CF9E4DA9-6554-430C-B1A2-0BA908236B6B}" dt="2024-06-17T12:32:02.023" v="1056" actId="121"/>
          <ac:spMkLst>
            <pc:docMk/>
            <pc:sldMk cId="1467535605" sldId="321"/>
            <ac:spMk id="7" creationId="{CE45B477-A9D1-E3B7-3484-9CA78285224E}"/>
          </ac:spMkLst>
        </pc:spChg>
      </pc:sldChg>
      <pc:sldChg chg="modSp mod">
        <pc:chgData name="Derek Ritz" userId="8fe56b9ef4ca82ce" providerId="LiveId" clId="{CF9E4DA9-6554-430C-B1A2-0BA908236B6B}" dt="2024-06-17T16:12:33.641" v="1121" actId="121"/>
        <pc:sldMkLst>
          <pc:docMk/>
          <pc:sldMk cId="112504389" sldId="323"/>
        </pc:sldMkLst>
        <pc:spChg chg="mod">
          <ac:chgData name="Derek Ritz" userId="8fe56b9ef4ca82ce" providerId="LiveId" clId="{CF9E4DA9-6554-430C-B1A2-0BA908236B6B}" dt="2024-06-17T16:12:33.641" v="1121" actId="121"/>
          <ac:spMkLst>
            <pc:docMk/>
            <pc:sldMk cId="112504389" sldId="323"/>
            <ac:spMk id="7" creationId="{CE45B477-A9D1-E3B7-3484-9CA78285224E}"/>
          </ac:spMkLst>
        </pc:spChg>
      </pc:sldChg>
      <pc:sldChg chg="add">
        <pc:chgData name="Derek Ritz" userId="8fe56b9ef4ca82ce" providerId="LiveId" clId="{CF9E4DA9-6554-430C-B1A2-0BA908236B6B}" dt="2024-06-25T11:58:05.339" v="1122"/>
        <pc:sldMkLst>
          <pc:docMk/>
          <pc:sldMk cId="2104281764" sldId="324"/>
        </pc:sldMkLst>
      </pc:sldChg>
      <pc:sldChg chg="add">
        <pc:chgData name="Derek Ritz" userId="8fe56b9ef4ca82ce" providerId="LiveId" clId="{CF9E4DA9-6554-430C-B1A2-0BA908236B6B}" dt="2024-06-25T11:58:05.339" v="1122"/>
        <pc:sldMkLst>
          <pc:docMk/>
          <pc:sldMk cId="2269441172" sldId="325"/>
        </pc:sldMkLst>
      </pc:sldChg>
      <pc:sldChg chg="add">
        <pc:chgData name="Derek Ritz" userId="8fe56b9ef4ca82ce" providerId="LiveId" clId="{CF9E4DA9-6554-430C-B1A2-0BA908236B6B}" dt="2024-06-25T11:58:05.339" v="1122"/>
        <pc:sldMkLst>
          <pc:docMk/>
          <pc:sldMk cId="1369097659" sldId="326"/>
        </pc:sldMkLst>
      </pc:sldChg>
      <pc:sldChg chg="add">
        <pc:chgData name="Derek Ritz" userId="8fe56b9ef4ca82ce" providerId="LiveId" clId="{CF9E4DA9-6554-430C-B1A2-0BA908236B6B}" dt="2024-06-25T11:58:05.339" v="1122"/>
        <pc:sldMkLst>
          <pc:docMk/>
          <pc:sldMk cId="3343614463" sldId="327"/>
        </pc:sldMkLst>
      </pc:sldChg>
      <pc:sldChg chg="add">
        <pc:chgData name="Derek Ritz" userId="8fe56b9ef4ca82ce" providerId="LiveId" clId="{CF9E4DA9-6554-430C-B1A2-0BA908236B6B}" dt="2024-06-25T11:58:05.339" v="1122"/>
        <pc:sldMkLst>
          <pc:docMk/>
          <pc:sldMk cId="1744947885" sldId="328"/>
        </pc:sldMkLst>
      </pc:sldChg>
      <pc:sldChg chg="add">
        <pc:chgData name="Derek Ritz" userId="8fe56b9ef4ca82ce" providerId="LiveId" clId="{CF9E4DA9-6554-430C-B1A2-0BA908236B6B}" dt="2024-06-25T11:58:05.339" v="1122"/>
        <pc:sldMkLst>
          <pc:docMk/>
          <pc:sldMk cId="387621966" sldId="329"/>
        </pc:sldMkLst>
      </pc:sldChg>
      <pc:sldChg chg="add">
        <pc:chgData name="Derek Ritz" userId="8fe56b9ef4ca82ce" providerId="LiveId" clId="{CF9E4DA9-6554-430C-B1A2-0BA908236B6B}" dt="2024-06-25T11:58:05.339" v="1122"/>
        <pc:sldMkLst>
          <pc:docMk/>
          <pc:sldMk cId="2320351679" sldId="330"/>
        </pc:sldMkLst>
      </pc:sldChg>
      <pc:sldChg chg="add">
        <pc:chgData name="Derek Ritz" userId="8fe56b9ef4ca82ce" providerId="LiveId" clId="{CF9E4DA9-6554-430C-B1A2-0BA908236B6B}" dt="2024-06-25T11:58:05.339" v="1122"/>
        <pc:sldMkLst>
          <pc:docMk/>
          <pc:sldMk cId="226345366" sldId="331"/>
        </pc:sldMkLst>
      </pc:sldChg>
      <pc:sldChg chg="add">
        <pc:chgData name="Derek Ritz" userId="8fe56b9ef4ca82ce" providerId="LiveId" clId="{CF9E4DA9-6554-430C-B1A2-0BA908236B6B}" dt="2024-06-25T11:58:05.339" v="1122"/>
        <pc:sldMkLst>
          <pc:docMk/>
          <pc:sldMk cId="1128806612" sldId="332"/>
        </pc:sldMkLst>
      </pc:sldChg>
      <pc:sldChg chg="add">
        <pc:chgData name="Derek Ritz" userId="8fe56b9ef4ca82ce" providerId="LiveId" clId="{CF9E4DA9-6554-430C-B1A2-0BA908236B6B}" dt="2024-06-25T15:12:19.125" v="1557"/>
        <pc:sldMkLst>
          <pc:docMk/>
          <pc:sldMk cId="2596486449" sldId="333"/>
        </pc:sldMkLst>
      </pc:sldChg>
      <pc:sldChg chg="add">
        <pc:chgData name="Derek Ritz" userId="8fe56b9ef4ca82ce" providerId="LiveId" clId="{CF9E4DA9-6554-430C-B1A2-0BA908236B6B}" dt="2024-06-25T15:12:19.125" v="1557"/>
        <pc:sldMkLst>
          <pc:docMk/>
          <pc:sldMk cId="175834898" sldId="334"/>
        </pc:sldMkLst>
      </pc:sldChg>
      <pc:sldChg chg="addSp modSp add mod">
        <pc:chgData name="Derek Ritz" userId="8fe56b9ef4ca82ce" providerId="LiveId" clId="{CF9E4DA9-6554-430C-B1A2-0BA908236B6B}" dt="2024-06-25T15:16:18.613" v="1615" actId="20577"/>
        <pc:sldMkLst>
          <pc:docMk/>
          <pc:sldMk cId="3266085889" sldId="335"/>
        </pc:sldMkLst>
        <pc:spChg chg="add mod">
          <ac:chgData name="Derek Ritz" userId="8fe56b9ef4ca82ce" providerId="LiveId" clId="{CF9E4DA9-6554-430C-B1A2-0BA908236B6B}" dt="2024-06-25T15:16:18.613" v="1615" actId="20577"/>
          <ac:spMkLst>
            <pc:docMk/>
            <pc:sldMk cId="3266085889" sldId="335"/>
            <ac:spMk id="3" creationId="{DDCABD2B-DE94-A725-F3B5-CE14D6247A2D}"/>
          </ac:spMkLst>
        </pc:spChg>
      </pc:sldChg>
      <pc:sldChg chg="addSp modSp add mod">
        <pc:chgData name="Derek Ritz" userId="8fe56b9ef4ca82ce" providerId="LiveId" clId="{CF9E4DA9-6554-430C-B1A2-0BA908236B6B}" dt="2024-06-25T15:16:52.462" v="1619" actId="14100"/>
        <pc:sldMkLst>
          <pc:docMk/>
          <pc:sldMk cId="787621868" sldId="336"/>
        </pc:sldMkLst>
        <pc:spChg chg="add mod">
          <ac:chgData name="Derek Ritz" userId="8fe56b9ef4ca82ce" providerId="LiveId" clId="{CF9E4DA9-6554-430C-B1A2-0BA908236B6B}" dt="2024-06-25T15:16:52.462" v="1619" actId="14100"/>
          <ac:spMkLst>
            <pc:docMk/>
            <pc:sldMk cId="787621868" sldId="336"/>
            <ac:spMk id="3" creationId="{60E3B169-D0B9-C61C-C4D1-6752E3E7339D}"/>
          </ac:spMkLst>
        </pc:spChg>
      </pc:sldChg>
      <pc:sldChg chg="addSp modSp add mod">
        <pc:chgData name="Derek Ritz" userId="8fe56b9ef4ca82ce" providerId="LiveId" clId="{CF9E4DA9-6554-430C-B1A2-0BA908236B6B}" dt="2024-06-25T15:17:40.389" v="1622" actId="1076"/>
        <pc:sldMkLst>
          <pc:docMk/>
          <pc:sldMk cId="4287489611" sldId="337"/>
        </pc:sldMkLst>
        <pc:spChg chg="add mod">
          <ac:chgData name="Derek Ritz" userId="8fe56b9ef4ca82ce" providerId="LiveId" clId="{CF9E4DA9-6554-430C-B1A2-0BA908236B6B}" dt="2024-06-25T15:17:40.389" v="1622" actId="1076"/>
          <ac:spMkLst>
            <pc:docMk/>
            <pc:sldMk cId="4287489611" sldId="337"/>
            <ac:spMk id="3" creationId="{6DAC4F67-03B0-5D46-AD19-EF08B94BBEB0}"/>
          </ac:spMkLst>
        </pc:spChg>
      </pc:sldChg>
      <pc:sldChg chg="addSp modSp add mod">
        <pc:chgData name="Derek Ritz" userId="8fe56b9ef4ca82ce" providerId="LiveId" clId="{CF9E4DA9-6554-430C-B1A2-0BA908236B6B}" dt="2024-06-25T15:19:00.136" v="1665" actId="20577"/>
        <pc:sldMkLst>
          <pc:docMk/>
          <pc:sldMk cId="1631663269" sldId="338"/>
        </pc:sldMkLst>
        <pc:spChg chg="add mod">
          <ac:chgData name="Derek Ritz" userId="8fe56b9ef4ca82ce" providerId="LiveId" clId="{CF9E4DA9-6554-430C-B1A2-0BA908236B6B}" dt="2024-06-25T15:19:00.136" v="1665" actId="20577"/>
          <ac:spMkLst>
            <pc:docMk/>
            <pc:sldMk cId="1631663269" sldId="338"/>
            <ac:spMk id="3" creationId="{C502EF2D-8332-3C96-4C69-46E305D308AB}"/>
          </ac:spMkLst>
        </pc:spChg>
      </pc:sldChg>
      <pc:sldChg chg="addSp modSp add mod">
        <pc:chgData name="Derek Ritz" userId="8fe56b9ef4ca82ce" providerId="LiveId" clId="{CF9E4DA9-6554-430C-B1A2-0BA908236B6B}" dt="2024-06-25T15:19:59.303" v="1672" actId="14100"/>
        <pc:sldMkLst>
          <pc:docMk/>
          <pc:sldMk cId="815987825" sldId="339"/>
        </pc:sldMkLst>
        <pc:spChg chg="add mod">
          <ac:chgData name="Derek Ritz" userId="8fe56b9ef4ca82ce" providerId="LiveId" clId="{CF9E4DA9-6554-430C-B1A2-0BA908236B6B}" dt="2024-06-25T15:19:59.303" v="1672" actId="14100"/>
          <ac:spMkLst>
            <pc:docMk/>
            <pc:sldMk cId="815987825" sldId="339"/>
            <ac:spMk id="3" creationId="{60AD7BA0-A256-8306-4B09-BD3BB6EAB521}"/>
          </ac:spMkLst>
        </pc:spChg>
      </pc:sldChg>
      <pc:sldChg chg="addSp modSp add mod">
        <pc:chgData name="Derek Ritz" userId="8fe56b9ef4ca82ce" providerId="LiveId" clId="{CF9E4DA9-6554-430C-B1A2-0BA908236B6B}" dt="2024-06-25T15:20:36.351" v="1675" actId="1076"/>
        <pc:sldMkLst>
          <pc:docMk/>
          <pc:sldMk cId="2513703004" sldId="340"/>
        </pc:sldMkLst>
        <pc:spChg chg="add mod">
          <ac:chgData name="Derek Ritz" userId="8fe56b9ef4ca82ce" providerId="LiveId" clId="{CF9E4DA9-6554-430C-B1A2-0BA908236B6B}" dt="2024-06-25T15:20:36.351" v="1675" actId="1076"/>
          <ac:spMkLst>
            <pc:docMk/>
            <pc:sldMk cId="2513703004" sldId="340"/>
            <ac:spMk id="3" creationId="{1D7545BD-E74D-70F8-3B57-578483B799E6}"/>
          </ac:spMkLst>
        </pc:spChg>
      </pc:sldChg>
      <pc:sldChg chg="addSp modSp add mod">
        <pc:chgData name="Derek Ritz" userId="8fe56b9ef4ca82ce" providerId="LiveId" clId="{CF9E4DA9-6554-430C-B1A2-0BA908236B6B}" dt="2024-06-25T15:21:26.628" v="1687" actId="1076"/>
        <pc:sldMkLst>
          <pc:docMk/>
          <pc:sldMk cId="1396671542" sldId="341"/>
        </pc:sldMkLst>
        <pc:spChg chg="add mod">
          <ac:chgData name="Derek Ritz" userId="8fe56b9ef4ca82ce" providerId="LiveId" clId="{CF9E4DA9-6554-430C-B1A2-0BA908236B6B}" dt="2024-06-25T15:21:26.628" v="1687" actId="1076"/>
          <ac:spMkLst>
            <pc:docMk/>
            <pc:sldMk cId="1396671542" sldId="341"/>
            <ac:spMk id="3" creationId="{10E43251-7287-3573-C562-4178245D2AA8}"/>
          </ac:spMkLst>
        </pc:spChg>
      </pc:sldChg>
      <pc:sldChg chg="addSp modSp add mod">
        <pc:chgData name="Derek Ritz" userId="8fe56b9ef4ca82ce" providerId="LiveId" clId="{CF9E4DA9-6554-430C-B1A2-0BA908236B6B}" dt="2024-06-25T15:22:19.972" v="1692" actId="14100"/>
        <pc:sldMkLst>
          <pc:docMk/>
          <pc:sldMk cId="1355336619" sldId="342"/>
        </pc:sldMkLst>
        <pc:spChg chg="add mod">
          <ac:chgData name="Derek Ritz" userId="8fe56b9ef4ca82ce" providerId="LiveId" clId="{CF9E4DA9-6554-430C-B1A2-0BA908236B6B}" dt="2024-06-25T15:22:19.972" v="1692" actId="14100"/>
          <ac:spMkLst>
            <pc:docMk/>
            <pc:sldMk cId="1355336619" sldId="342"/>
            <ac:spMk id="3" creationId="{2B850545-435F-E427-231D-3B0054223A6D}"/>
          </ac:spMkLst>
        </pc:spChg>
      </pc:sldChg>
      <pc:sldChg chg="addSp modSp add mod modAnim">
        <pc:chgData name="Derek Ritz" userId="8fe56b9ef4ca82ce" providerId="LiveId" clId="{CF9E4DA9-6554-430C-B1A2-0BA908236B6B}" dt="2024-06-25T15:25:26.636" v="1758" actId="14100"/>
        <pc:sldMkLst>
          <pc:docMk/>
          <pc:sldMk cId="3466897458" sldId="343"/>
        </pc:sldMkLst>
        <pc:spChg chg="add mod">
          <ac:chgData name="Derek Ritz" userId="8fe56b9ef4ca82ce" providerId="LiveId" clId="{CF9E4DA9-6554-430C-B1A2-0BA908236B6B}" dt="2024-06-25T15:24:34.542" v="1731" actId="14100"/>
          <ac:spMkLst>
            <pc:docMk/>
            <pc:sldMk cId="3466897458" sldId="343"/>
            <ac:spMk id="3" creationId="{153FC11F-BEB7-16CA-5A6A-9BA164317F59}"/>
          </ac:spMkLst>
        </pc:spChg>
        <pc:spChg chg="add mod">
          <ac:chgData name="Derek Ritz" userId="8fe56b9ef4ca82ce" providerId="LiveId" clId="{CF9E4DA9-6554-430C-B1A2-0BA908236B6B}" dt="2024-06-25T15:23:34.617" v="1700" actId="571"/>
          <ac:spMkLst>
            <pc:docMk/>
            <pc:sldMk cId="3466897458" sldId="343"/>
            <ac:spMk id="9" creationId="{4A89131B-31D2-AA28-D85F-E37A8B64FCFE}"/>
          </ac:spMkLst>
        </pc:spChg>
        <pc:spChg chg="add mod">
          <ac:chgData name="Derek Ritz" userId="8fe56b9ef4ca82ce" providerId="LiveId" clId="{CF9E4DA9-6554-430C-B1A2-0BA908236B6B}" dt="2024-06-25T15:25:26.636" v="1758" actId="14100"/>
          <ac:spMkLst>
            <pc:docMk/>
            <pc:sldMk cId="3466897458" sldId="343"/>
            <ac:spMk id="10" creationId="{A592617D-87BE-63B0-4EF2-CFECB53B7340}"/>
          </ac:spMkLst>
        </pc:spChg>
        <pc:picChg chg="add mod">
          <ac:chgData name="Derek Ritz" userId="8fe56b9ef4ca82ce" providerId="LiveId" clId="{CF9E4DA9-6554-430C-B1A2-0BA908236B6B}" dt="2024-06-25T15:23:10.088" v="1697" actId="1076"/>
          <ac:picMkLst>
            <pc:docMk/>
            <pc:sldMk cId="3466897458" sldId="343"/>
            <ac:picMk id="6" creationId="{5E3C053F-781B-4779-AF1A-753831CFA7B2}"/>
          </ac:picMkLst>
        </pc:picChg>
        <pc:picChg chg="add mod">
          <ac:chgData name="Derek Ritz" userId="8fe56b9ef4ca82ce" providerId="LiveId" clId="{CF9E4DA9-6554-430C-B1A2-0BA908236B6B}" dt="2024-06-25T15:23:34.617" v="1700" actId="571"/>
          <ac:picMkLst>
            <pc:docMk/>
            <pc:sldMk cId="3466897458" sldId="343"/>
            <ac:picMk id="7" creationId="{5C2C3CE5-9E5B-B4EA-7124-3ADDAB5E6725}"/>
          </ac:picMkLst>
        </pc:picChg>
      </pc:sldChg>
      <pc:sldChg chg="addSp modSp add mod">
        <pc:chgData name="Derek Ritz" userId="8fe56b9ef4ca82ce" providerId="LiveId" clId="{CF9E4DA9-6554-430C-B1A2-0BA908236B6B}" dt="2024-06-25T15:27:47.466" v="1834" actId="20577"/>
        <pc:sldMkLst>
          <pc:docMk/>
          <pc:sldMk cId="1806926593" sldId="344"/>
        </pc:sldMkLst>
        <pc:spChg chg="add mod">
          <ac:chgData name="Derek Ritz" userId="8fe56b9ef4ca82ce" providerId="LiveId" clId="{CF9E4DA9-6554-430C-B1A2-0BA908236B6B}" dt="2024-06-25T15:27:47.466" v="1834" actId="20577"/>
          <ac:spMkLst>
            <pc:docMk/>
            <pc:sldMk cId="1806926593" sldId="344"/>
            <ac:spMk id="5" creationId="{430704D1-1449-9D32-C009-E27B89C66B25}"/>
          </ac:spMkLst>
        </pc:spChg>
      </pc:sldChg>
      <pc:sldChg chg="addSp modSp add mod">
        <pc:chgData name="Derek Ritz" userId="8fe56b9ef4ca82ce" providerId="LiveId" clId="{CF9E4DA9-6554-430C-B1A2-0BA908236B6B}" dt="2024-06-25T15:30:14.575" v="1864" actId="553"/>
        <pc:sldMkLst>
          <pc:docMk/>
          <pc:sldMk cId="3558613693" sldId="345"/>
        </pc:sldMkLst>
        <pc:spChg chg="add mod">
          <ac:chgData name="Derek Ritz" userId="8fe56b9ef4ca82ce" providerId="LiveId" clId="{CF9E4DA9-6554-430C-B1A2-0BA908236B6B}" dt="2024-06-25T15:30:14.575" v="1864" actId="553"/>
          <ac:spMkLst>
            <pc:docMk/>
            <pc:sldMk cId="3558613693" sldId="345"/>
            <ac:spMk id="3" creationId="{1200120C-DCD4-1215-2DB3-B1EC2C069F37}"/>
          </ac:spMkLst>
        </pc:spChg>
        <pc:spChg chg="add mod">
          <ac:chgData name="Derek Ritz" userId="8fe56b9ef4ca82ce" providerId="LiveId" clId="{CF9E4DA9-6554-430C-B1A2-0BA908236B6B}" dt="2024-06-25T15:30:14.575" v="1864" actId="553"/>
          <ac:spMkLst>
            <pc:docMk/>
            <pc:sldMk cId="3558613693" sldId="345"/>
            <ac:spMk id="6" creationId="{7A17D419-29E2-BD1A-F20F-290ECBD8FA86}"/>
          </ac:spMkLst>
        </pc:spChg>
        <pc:spChg chg="add mod">
          <ac:chgData name="Derek Ritz" userId="8fe56b9ef4ca82ce" providerId="LiveId" clId="{CF9E4DA9-6554-430C-B1A2-0BA908236B6B}" dt="2024-06-25T15:30:14.575" v="1864" actId="553"/>
          <ac:spMkLst>
            <pc:docMk/>
            <pc:sldMk cId="3558613693" sldId="345"/>
            <ac:spMk id="7" creationId="{DA2BEB03-0166-A5EF-53DE-1030B6B1DEB5}"/>
          </ac:spMkLst>
        </pc:spChg>
        <pc:spChg chg="add mod">
          <ac:chgData name="Derek Ritz" userId="8fe56b9ef4ca82ce" providerId="LiveId" clId="{CF9E4DA9-6554-430C-B1A2-0BA908236B6B}" dt="2024-06-25T15:30:14.575" v="1864" actId="553"/>
          <ac:spMkLst>
            <pc:docMk/>
            <pc:sldMk cId="3558613693" sldId="345"/>
            <ac:spMk id="8" creationId="{898DEA5A-867B-4B30-616F-9A3A0B8D0C77}"/>
          </ac:spMkLst>
        </pc:spChg>
        <pc:spChg chg="add mod">
          <ac:chgData name="Derek Ritz" userId="8fe56b9ef4ca82ce" providerId="LiveId" clId="{CF9E4DA9-6554-430C-B1A2-0BA908236B6B}" dt="2024-06-25T15:30:14.575" v="1864" actId="553"/>
          <ac:spMkLst>
            <pc:docMk/>
            <pc:sldMk cId="3558613693" sldId="345"/>
            <ac:spMk id="9" creationId="{D142B35A-0305-C312-C799-2424253E996D}"/>
          </ac:spMkLst>
        </pc:spChg>
        <pc:spChg chg="add mod">
          <ac:chgData name="Derek Ritz" userId="8fe56b9ef4ca82ce" providerId="LiveId" clId="{CF9E4DA9-6554-430C-B1A2-0BA908236B6B}" dt="2024-06-25T15:29:41.624" v="1849" actId="14100"/>
          <ac:spMkLst>
            <pc:docMk/>
            <pc:sldMk cId="3558613693" sldId="345"/>
            <ac:spMk id="10" creationId="{2AAD9347-12CF-45D7-C6D0-BB70D0EFB885}"/>
          </ac:spMkLst>
        </pc:spChg>
        <pc:picChg chg="mod">
          <ac:chgData name="Derek Ritz" userId="8fe56b9ef4ca82ce" providerId="LiveId" clId="{CF9E4DA9-6554-430C-B1A2-0BA908236B6B}" dt="2024-06-25T15:28:53.732" v="1839" actId="1076"/>
          <ac:picMkLst>
            <pc:docMk/>
            <pc:sldMk cId="3558613693" sldId="345"/>
            <ac:picMk id="5" creationId="{FB282865-7F04-CD7E-1566-E68040AED367}"/>
          </ac:picMkLst>
        </pc:picChg>
      </pc:sldChg>
      <pc:sldChg chg="add">
        <pc:chgData name="Derek Ritz" userId="8fe56b9ef4ca82ce" providerId="LiveId" clId="{CF9E4DA9-6554-430C-B1A2-0BA908236B6B}" dt="2024-06-25T15:36:30.657" v="2436"/>
        <pc:sldMkLst>
          <pc:docMk/>
          <pc:sldMk cId="441063177" sldId="346"/>
        </pc:sldMkLst>
      </pc:sldChg>
      <pc:sldChg chg="add">
        <pc:chgData name="Derek Ritz" userId="8fe56b9ef4ca82ce" providerId="LiveId" clId="{CF9E4DA9-6554-430C-B1A2-0BA908236B6B}" dt="2024-06-25T15:36:30.657" v="2436"/>
        <pc:sldMkLst>
          <pc:docMk/>
          <pc:sldMk cId="4005490493" sldId="347"/>
        </pc:sldMkLst>
      </pc:sldChg>
      <pc:sldChg chg="add">
        <pc:chgData name="Derek Ritz" userId="8fe56b9ef4ca82ce" providerId="LiveId" clId="{CF9E4DA9-6554-430C-B1A2-0BA908236B6B}" dt="2024-06-25T15:36:30.657" v="2436"/>
        <pc:sldMkLst>
          <pc:docMk/>
          <pc:sldMk cId="2746993136" sldId="348"/>
        </pc:sldMkLst>
      </pc:sldChg>
      <pc:sldChg chg="add">
        <pc:chgData name="Derek Ritz" userId="8fe56b9ef4ca82ce" providerId="LiveId" clId="{CF9E4DA9-6554-430C-B1A2-0BA908236B6B}" dt="2024-06-25T15:39:16.879" v="2442"/>
        <pc:sldMkLst>
          <pc:docMk/>
          <pc:sldMk cId="1371809850" sldId="371"/>
        </pc:sldMkLst>
      </pc:sldChg>
      <pc:sldChg chg="add">
        <pc:chgData name="Derek Ritz" userId="8fe56b9ef4ca82ce" providerId="LiveId" clId="{CF9E4DA9-6554-430C-B1A2-0BA908236B6B}" dt="2024-06-25T15:39:16.879" v="2442"/>
        <pc:sldMkLst>
          <pc:docMk/>
          <pc:sldMk cId="1001554630" sldId="372"/>
        </pc:sldMkLst>
      </pc:sldChg>
      <pc:sldChg chg="add">
        <pc:chgData name="Derek Ritz" userId="8fe56b9ef4ca82ce" providerId="LiveId" clId="{CF9E4DA9-6554-430C-B1A2-0BA908236B6B}" dt="2024-06-25T15:39:16.879" v="2442"/>
        <pc:sldMkLst>
          <pc:docMk/>
          <pc:sldMk cId="4016160129" sldId="373"/>
        </pc:sldMkLst>
      </pc:sldChg>
      <pc:sldChg chg="add">
        <pc:chgData name="Derek Ritz" userId="8fe56b9ef4ca82ce" providerId="LiveId" clId="{CF9E4DA9-6554-430C-B1A2-0BA908236B6B}" dt="2024-06-25T15:39:16.879" v="2442"/>
        <pc:sldMkLst>
          <pc:docMk/>
          <pc:sldMk cId="2571580395" sldId="374"/>
        </pc:sldMkLst>
      </pc:sldChg>
      <pc:sldChg chg="add">
        <pc:chgData name="Derek Ritz" userId="8fe56b9ef4ca82ce" providerId="LiveId" clId="{CF9E4DA9-6554-430C-B1A2-0BA908236B6B}" dt="2024-06-25T15:39:16.879" v="2442"/>
        <pc:sldMkLst>
          <pc:docMk/>
          <pc:sldMk cId="2822379126" sldId="375"/>
        </pc:sldMkLst>
      </pc:sldChg>
      <pc:sldChg chg="add">
        <pc:chgData name="Derek Ritz" userId="8fe56b9ef4ca82ce" providerId="LiveId" clId="{CF9E4DA9-6554-430C-B1A2-0BA908236B6B}" dt="2024-06-25T15:39:16.879" v="2442"/>
        <pc:sldMkLst>
          <pc:docMk/>
          <pc:sldMk cId="3493925588" sldId="376"/>
        </pc:sldMkLst>
      </pc:sldChg>
      <pc:sldChg chg="add">
        <pc:chgData name="Derek Ritz" userId="8fe56b9ef4ca82ce" providerId="LiveId" clId="{CF9E4DA9-6554-430C-B1A2-0BA908236B6B}" dt="2024-06-25T15:39:16.879" v="2442"/>
        <pc:sldMkLst>
          <pc:docMk/>
          <pc:sldMk cId="2555212330" sldId="377"/>
        </pc:sldMkLst>
      </pc:sldChg>
      <pc:sldChg chg="add">
        <pc:chgData name="Derek Ritz" userId="8fe56b9ef4ca82ce" providerId="LiveId" clId="{CF9E4DA9-6554-430C-B1A2-0BA908236B6B}" dt="2024-06-25T15:39:16.879" v="2442"/>
        <pc:sldMkLst>
          <pc:docMk/>
          <pc:sldMk cId="2998574709" sldId="378"/>
        </pc:sldMkLst>
      </pc:sldChg>
      <pc:sldChg chg="add">
        <pc:chgData name="Derek Ritz" userId="8fe56b9ef4ca82ce" providerId="LiveId" clId="{CF9E4DA9-6554-430C-B1A2-0BA908236B6B}" dt="2024-06-25T15:40:28.977" v="2443"/>
        <pc:sldMkLst>
          <pc:docMk/>
          <pc:sldMk cId="1910567431" sldId="379"/>
        </pc:sldMkLst>
      </pc:sldChg>
      <pc:sldChg chg="add">
        <pc:chgData name="Derek Ritz" userId="8fe56b9ef4ca82ce" providerId="LiveId" clId="{CF9E4DA9-6554-430C-B1A2-0BA908236B6B}" dt="2024-06-25T15:40:28.977" v="2443"/>
        <pc:sldMkLst>
          <pc:docMk/>
          <pc:sldMk cId="2598908515" sldId="380"/>
        </pc:sldMkLst>
      </pc:sldChg>
      <pc:sldChg chg="add">
        <pc:chgData name="Derek Ritz" userId="8fe56b9ef4ca82ce" providerId="LiveId" clId="{CF9E4DA9-6554-430C-B1A2-0BA908236B6B}" dt="2024-06-25T15:40:28.977" v="2443"/>
        <pc:sldMkLst>
          <pc:docMk/>
          <pc:sldMk cId="4157929806" sldId="381"/>
        </pc:sldMkLst>
      </pc:sldChg>
      <pc:sldChg chg="add">
        <pc:chgData name="Derek Ritz" userId="8fe56b9ef4ca82ce" providerId="LiveId" clId="{CF9E4DA9-6554-430C-B1A2-0BA908236B6B}" dt="2024-06-17T12:02:41.758" v="9"/>
        <pc:sldMkLst>
          <pc:docMk/>
          <pc:sldMk cId="2693818178" sldId="690"/>
        </pc:sldMkLst>
      </pc:sldChg>
      <pc:sldChg chg="addSp modSp add mod">
        <pc:chgData name="Derek Ritz" userId="8fe56b9ef4ca82ce" providerId="LiveId" clId="{CF9E4DA9-6554-430C-B1A2-0BA908236B6B}" dt="2024-06-17T12:14:42.432" v="375" actId="113"/>
        <pc:sldMkLst>
          <pc:docMk/>
          <pc:sldMk cId="2500894332" sldId="820"/>
        </pc:sldMkLst>
        <pc:spChg chg="add mod">
          <ac:chgData name="Derek Ritz" userId="8fe56b9ef4ca82ce" providerId="LiveId" clId="{CF9E4DA9-6554-430C-B1A2-0BA908236B6B}" dt="2024-06-17T12:14:42.432" v="375" actId="113"/>
          <ac:spMkLst>
            <pc:docMk/>
            <pc:sldMk cId="2500894332" sldId="820"/>
            <ac:spMk id="5" creationId="{7CFDB42D-E089-69ED-4EA6-DFA859C535D9}"/>
          </ac:spMkLst>
        </pc:spChg>
      </pc:sldChg>
      <pc:sldChg chg="addSp delSp modSp add mod">
        <pc:chgData name="Derek Ritz" userId="8fe56b9ef4ca82ce" providerId="LiveId" clId="{CF9E4DA9-6554-430C-B1A2-0BA908236B6B}" dt="2024-06-17T12:12:49.112" v="319" actId="113"/>
        <pc:sldMkLst>
          <pc:docMk/>
          <pc:sldMk cId="4116572075" sldId="823"/>
        </pc:sldMkLst>
        <pc:spChg chg="del">
          <ac:chgData name="Derek Ritz" userId="8fe56b9ef4ca82ce" providerId="LiveId" clId="{CF9E4DA9-6554-430C-B1A2-0BA908236B6B}" dt="2024-06-17T12:12:14.519" v="306" actId="478"/>
          <ac:spMkLst>
            <pc:docMk/>
            <pc:sldMk cId="4116572075" sldId="823"/>
            <ac:spMk id="5" creationId="{758A4D16-0A51-17AD-F8EC-D4AEA0D32273}"/>
          </ac:spMkLst>
        </pc:spChg>
        <pc:spChg chg="add del">
          <ac:chgData name="Derek Ritz" userId="8fe56b9ef4ca82ce" providerId="LiveId" clId="{CF9E4DA9-6554-430C-B1A2-0BA908236B6B}" dt="2024-06-17T12:12:20.107" v="308" actId="22"/>
          <ac:spMkLst>
            <pc:docMk/>
            <pc:sldMk cId="4116572075" sldId="823"/>
            <ac:spMk id="7" creationId="{13EB1AD9-7CFF-FEFE-D88C-EF162E444CDC}"/>
          </ac:spMkLst>
        </pc:spChg>
        <pc:spChg chg="add mod">
          <ac:chgData name="Derek Ritz" userId="8fe56b9ef4ca82ce" providerId="LiveId" clId="{CF9E4DA9-6554-430C-B1A2-0BA908236B6B}" dt="2024-06-17T12:12:49.112" v="319" actId="113"/>
          <ac:spMkLst>
            <pc:docMk/>
            <pc:sldMk cId="4116572075" sldId="823"/>
            <ac:spMk id="8" creationId="{20CB381F-05C8-C7B8-C2B1-D45B04AD76D2}"/>
          </ac:spMkLst>
        </pc:spChg>
      </pc:sldChg>
      <pc:sldChg chg="modSp add mod">
        <pc:chgData name="Derek Ritz" userId="8fe56b9ef4ca82ce" providerId="LiveId" clId="{CF9E4DA9-6554-430C-B1A2-0BA908236B6B}" dt="2024-06-17T12:15:00.748" v="376" actId="14100"/>
        <pc:sldMkLst>
          <pc:docMk/>
          <pc:sldMk cId="941754284" sldId="824"/>
        </pc:sldMkLst>
        <pc:spChg chg="mod">
          <ac:chgData name="Derek Ritz" userId="8fe56b9ef4ca82ce" providerId="LiveId" clId="{CF9E4DA9-6554-430C-B1A2-0BA908236B6B}" dt="2024-06-17T12:15:00.748" v="376" actId="14100"/>
          <ac:spMkLst>
            <pc:docMk/>
            <pc:sldMk cId="941754284" sldId="824"/>
            <ac:spMk id="2" creationId="{AB9A73BD-8323-499B-A3CC-D9083A7E61D1}"/>
          </ac:spMkLst>
        </pc:spChg>
        <pc:spChg chg="mod">
          <ac:chgData name="Derek Ritz" userId="8fe56b9ef4ca82ce" providerId="LiveId" clId="{CF9E4DA9-6554-430C-B1A2-0BA908236B6B}" dt="2024-06-17T12:09:12.825" v="217" actId="114"/>
          <ac:spMkLst>
            <pc:docMk/>
            <pc:sldMk cId="941754284" sldId="824"/>
            <ac:spMk id="3" creationId="{B5CD13E1-22CB-4042-9D91-8475CD24FEB2}"/>
          </ac:spMkLst>
        </pc:spChg>
      </pc:sldChg>
      <pc:sldChg chg="addSp modSp add mod">
        <pc:chgData name="Derek Ritz" userId="8fe56b9ef4ca82ce" providerId="LiveId" clId="{CF9E4DA9-6554-430C-B1A2-0BA908236B6B}" dt="2024-06-17T12:11:53.813" v="304" actId="113"/>
        <pc:sldMkLst>
          <pc:docMk/>
          <pc:sldMk cId="1961074156" sldId="863"/>
        </pc:sldMkLst>
        <pc:spChg chg="add mod">
          <ac:chgData name="Derek Ritz" userId="8fe56b9ef4ca82ce" providerId="LiveId" clId="{CF9E4DA9-6554-430C-B1A2-0BA908236B6B}" dt="2024-06-17T12:11:53.813" v="304" actId="113"/>
          <ac:spMkLst>
            <pc:docMk/>
            <pc:sldMk cId="1961074156" sldId="863"/>
            <ac:spMk id="5" creationId="{12B58691-6E14-2BE8-9D4B-59106676AEF2}"/>
          </ac:spMkLst>
        </pc:spChg>
      </pc:sldChg>
      <pc:sldChg chg="modSp add mod ord modNotesTx">
        <pc:chgData name="Derek Ritz" userId="8fe56b9ef4ca82ce" providerId="LiveId" clId="{CF9E4DA9-6554-430C-B1A2-0BA908236B6B}" dt="2024-06-17T12:35:02.293" v="1072"/>
        <pc:sldMkLst>
          <pc:docMk/>
          <pc:sldMk cId="3046984121" sldId="866"/>
        </pc:sldMkLst>
        <pc:spChg chg="mod">
          <ac:chgData name="Derek Ritz" userId="8fe56b9ef4ca82ce" providerId="LiveId" clId="{CF9E4DA9-6554-430C-B1A2-0BA908236B6B}" dt="2024-06-17T12:03:38.238" v="24" actId="1076"/>
          <ac:spMkLst>
            <pc:docMk/>
            <pc:sldMk cId="3046984121" sldId="866"/>
            <ac:spMk id="5" creationId="{350CCE13-8477-D522-9DB2-F901DF883F33}"/>
          </ac:spMkLst>
        </pc:spChg>
        <pc:picChg chg="mod">
          <ac:chgData name="Derek Ritz" userId="8fe56b9ef4ca82ce" providerId="LiveId" clId="{CF9E4DA9-6554-430C-B1A2-0BA908236B6B}" dt="2024-06-17T12:03:38.238" v="24" actId="1076"/>
          <ac:picMkLst>
            <pc:docMk/>
            <pc:sldMk cId="3046984121" sldId="866"/>
            <ac:picMk id="7" creationId="{37FE98B9-38D7-61D1-B658-A85C5AECC248}"/>
          </ac:picMkLst>
        </pc:picChg>
      </pc:sldChg>
      <pc:sldChg chg="add del">
        <pc:chgData name="Derek Ritz" userId="8fe56b9ef4ca82ce" providerId="LiveId" clId="{CF9E4DA9-6554-430C-B1A2-0BA908236B6B}" dt="2024-06-17T12:41:31.452" v="1112" actId="47"/>
        <pc:sldMkLst>
          <pc:docMk/>
          <pc:sldMk cId="1555170567" sldId="867"/>
        </pc:sldMkLst>
      </pc:sldChg>
      <pc:sldChg chg="modSp add mod">
        <pc:chgData name="Derek Ritz" userId="8fe56b9ef4ca82ce" providerId="LiveId" clId="{CF9E4DA9-6554-430C-B1A2-0BA908236B6B}" dt="2024-06-17T12:07:49.417" v="216" actId="115"/>
        <pc:sldMkLst>
          <pc:docMk/>
          <pc:sldMk cId="2633797492" sldId="868"/>
        </pc:sldMkLst>
        <pc:spChg chg="mod">
          <ac:chgData name="Derek Ritz" userId="8fe56b9ef4ca82ce" providerId="LiveId" clId="{CF9E4DA9-6554-430C-B1A2-0BA908236B6B}" dt="2024-06-17T12:07:49.417" v="216" actId="115"/>
          <ac:spMkLst>
            <pc:docMk/>
            <pc:sldMk cId="2633797492" sldId="868"/>
            <ac:spMk id="2" creationId="{B44718BB-594C-40D2-A6C5-9F05862B6190}"/>
          </ac:spMkLst>
        </pc:spChg>
        <pc:spChg chg="mod">
          <ac:chgData name="Derek Ritz" userId="8fe56b9ef4ca82ce" providerId="LiveId" clId="{CF9E4DA9-6554-430C-B1A2-0BA908236B6B}" dt="2024-06-17T12:07:35.346" v="215" actId="20577"/>
          <ac:spMkLst>
            <pc:docMk/>
            <pc:sldMk cId="2633797492" sldId="868"/>
            <ac:spMk id="3" creationId="{A5848DAC-29DE-4410-8511-55290069A451}"/>
          </ac:spMkLst>
        </pc:spChg>
      </pc:sldChg>
      <pc:sldChg chg="modSp add mod">
        <pc:chgData name="Derek Ritz" userId="8fe56b9ef4ca82ce" providerId="LiveId" clId="{CF9E4DA9-6554-430C-B1A2-0BA908236B6B}" dt="2024-06-17T12:16:04.828" v="394" actId="20577"/>
        <pc:sldMkLst>
          <pc:docMk/>
          <pc:sldMk cId="2602725101" sldId="869"/>
        </pc:sldMkLst>
        <pc:spChg chg="mod">
          <ac:chgData name="Derek Ritz" userId="8fe56b9ef4ca82ce" providerId="LiveId" clId="{CF9E4DA9-6554-430C-B1A2-0BA908236B6B}" dt="2024-06-17T12:16:04.828" v="394" actId="20577"/>
          <ac:spMkLst>
            <pc:docMk/>
            <pc:sldMk cId="2602725101" sldId="869"/>
            <ac:spMk id="2" creationId="{053BCF9D-0393-4C40-83EF-BE5FF85D1562}"/>
          </ac:spMkLst>
        </pc:spChg>
        <pc:spChg chg="mod">
          <ac:chgData name="Derek Ritz" userId="8fe56b9ef4ca82ce" providerId="LiveId" clId="{CF9E4DA9-6554-430C-B1A2-0BA908236B6B}" dt="2024-06-17T12:02:41.843" v="11" actId="27636"/>
          <ac:spMkLst>
            <pc:docMk/>
            <pc:sldMk cId="2602725101" sldId="869"/>
            <ac:spMk id="5" creationId="{20671158-CAF0-43FE-9C54-B375D83D2728}"/>
          </ac:spMkLst>
        </pc:spChg>
        <pc:spChg chg="mod">
          <ac:chgData name="Derek Ritz" userId="8fe56b9ef4ca82ce" providerId="LiveId" clId="{CF9E4DA9-6554-430C-B1A2-0BA908236B6B}" dt="2024-06-17T12:02:41.841" v="10" actId="27636"/>
          <ac:spMkLst>
            <pc:docMk/>
            <pc:sldMk cId="2602725101" sldId="869"/>
            <ac:spMk id="6" creationId="{72BF5041-198F-41D7-9BE3-53289C0270EC}"/>
          </ac:spMkLst>
        </pc:spChg>
      </pc:sldChg>
      <pc:sldChg chg="addSp delSp modSp new del mod ord modClrScheme chgLayout">
        <pc:chgData name="Derek Ritz" userId="8fe56b9ef4ca82ce" providerId="LiveId" clId="{CF9E4DA9-6554-430C-B1A2-0BA908236B6B}" dt="2024-06-25T15:38:52.905" v="2441" actId="47"/>
        <pc:sldMkLst>
          <pc:docMk/>
          <pc:sldMk cId="1827301518" sldId="870"/>
        </pc:sldMkLst>
        <pc:spChg chg="del mod ord">
          <ac:chgData name="Derek Ritz" userId="8fe56b9ef4ca82ce" providerId="LiveId" clId="{CF9E4DA9-6554-430C-B1A2-0BA908236B6B}" dt="2024-06-17T12:22:16.729" v="792" actId="700"/>
          <ac:spMkLst>
            <pc:docMk/>
            <pc:sldMk cId="1827301518" sldId="870"/>
            <ac:spMk id="2" creationId="{22AD0F4C-510D-7311-2196-58EF943A5840}"/>
          </ac:spMkLst>
        </pc:spChg>
        <pc:spChg chg="del">
          <ac:chgData name="Derek Ritz" userId="8fe56b9ef4ca82ce" providerId="LiveId" clId="{CF9E4DA9-6554-430C-B1A2-0BA908236B6B}" dt="2024-06-17T12:22:16.729" v="792" actId="700"/>
          <ac:spMkLst>
            <pc:docMk/>
            <pc:sldMk cId="1827301518" sldId="870"/>
            <ac:spMk id="3" creationId="{D13E85D0-C3F4-0444-980F-C415496B60E1}"/>
          </ac:spMkLst>
        </pc:spChg>
        <pc:spChg chg="mod ord">
          <ac:chgData name="Derek Ritz" userId="8fe56b9ef4ca82ce" providerId="LiveId" clId="{CF9E4DA9-6554-430C-B1A2-0BA908236B6B}" dt="2024-06-17T12:22:16.729" v="792" actId="700"/>
          <ac:spMkLst>
            <pc:docMk/>
            <pc:sldMk cId="1827301518" sldId="870"/>
            <ac:spMk id="4" creationId="{8FDE8FC0-ADB2-150B-8003-4A363B12E6C0}"/>
          </ac:spMkLst>
        </pc:spChg>
        <pc:spChg chg="add mod ord">
          <ac:chgData name="Derek Ritz" userId="8fe56b9ef4ca82ce" providerId="LiveId" clId="{CF9E4DA9-6554-430C-B1A2-0BA908236B6B}" dt="2024-06-17T12:22:21.696" v="807" actId="20577"/>
          <ac:spMkLst>
            <pc:docMk/>
            <pc:sldMk cId="1827301518" sldId="870"/>
            <ac:spMk id="5" creationId="{D82D0E27-66C3-16D0-9949-9DAA798D54DA}"/>
          </ac:spMkLst>
        </pc:spChg>
      </pc:sldChg>
      <pc:sldChg chg="modSp new del mod ord">
        <pc:chgData name="Derek Ritz" userId="8fe56b9ef4ca82ce" providerId="LiveId" clId="{CF9E4DA9-6554-430C-B1A2-0BA908236B6B}" dt="2024-06-25T15:38:52.905" v="2441" actId="47"/>
        <pc:sldMkLst>
          <pc:docMk/>
          <pc:sldMk cId="4072434981" sldId="871"/>
        </pc:sldMkLst>
        <pc:spChg chg="mod">
          <ac:chgData name="Derek Ritz" userId="8fe56b9ef4ca82ce" providerId="LiveId" clId="{CF9E4DA9-6554-430C-B1A2-0BA908236B6B}" dt="2024-06-17T12:22:34.530" v="832" actId="20577"/>
          <ac:spMkLst>
            <pc:docMk/>
            <pc:sldMk cId="4072434981" sldId="871"/>
            <ac:spMk id="2" creationId="{4A59DAF0-9DD2-CADD-7A41-0E286F4233D5}"/>
          </ac:spMkLst>
        </pc:spChg>
      </pc:sldChg>
      <pc:sldChg chg="modSp new del mod ord">
        <pc:chgData name="Derek Ritz" userId="8fe56b9ef4ca82ce" providerId="LiveId" clId="{CF9E4DA9-6554-430C-B1A2-0BA908236B6B}" dt="2024-06-25T15:38:52.905" v="2441" actId="47"/>
        <pc:sldMkLst>
          <pc:docMk/>
          <pc:sldMk cId="215306489" sldId="872"/>
        </pc:sldMkLst>
        <pc:spChg chg="mod">
          <ac:chgData name="Derek Ritz" userId="8fe56b9ef4ca82ce" providerId="LiveId" clId="{CF9E4DA9-6554-430C-B1A2-0BA908236B6B}" dt="2024-06-17T12:22:56.952" v="857" actId="5793"/>
          <ac:spMkLst>
            <pc:docMk/>
            <pc:sldMk cId="215306489" sldId="872"/>
            <ac:spMk id="2" creationId="{3CD22033-FE5A-838D-90A1-B68AC4E3D1E0}"/>
          </ac:spMkLst>
        </pc:spChg>
      </pc:sldChg>
      <pc:sldChg chg="add del mod modShow">
        <pc:chgData name="Derek Ritz" userId="8fe56b9ef4ca82ce" providerId="LiveId" clId="{CF9E4DA9-6554-430C-B1A2-0BA908236B6B}" dt="2024-06-25T11:58:22.636" v="1123" actId="47"/>
        <pc:sldMkLst>
          <pc:docMk/>
          <pc:sldMk cId="954267348" sldId="1039"/>
        </pc:sldMkLst>
      </pc:sldChg>
      <pc:sldChg chg="add del mod modShow">
        <pc:chgData name="Derek Ritz" userId="8fe56b9ef4ca82ce" providerId="LiveId" clId="{CF9E4DA9-6554-430C-B1A2-0BA908236B6B}" dt="2024-06-25T15:38:34.615" v="2439" actId="47"/>
        <pc:sldMkLst>
          <pc:docMk/>
          <pc:sldMk cId="3763442746" sldId="1042"/>
        </pc:sldMkLst>
      </pc:sldChg>
      <pc:sldChg chg="add del mod modShow">
        <pc:chgData name="Derek Ritz" userId="8fe56b9ef4ca82ce" providerId="LiveId" clId="{CF9E4DA9-6554-430C-B1A2-0BA908236B6B}" dt="2024-06-25T11:58:22.636" v="1123" actId="47"/>
        <pc:sldMkLst>
          <pc:docMk/>
          <pc:sldMk cId="563776279" sldId="1045"/>
        </pc:sldMkLst>
      </pc:sldChg>
      <pc:sldChg chg="add del mod modShow">
        <pc:chgData name="Derek Ritz" userId="8fe56b9ef4ca82ce" providerId="LiveId" clId="{CF9E4DA9-6554-430C-B1A2-0BA908236B6B}" dt="2024-06-25T11:58:22.636" v="1123" actId="47"/>
        <pc:sldMkLst>
          <pc:docMk/>
          <pc:sldMk cId="4093038442" sldId="1046"/>
        </pc:sldMkLst>
      </pc:sldChg>
      <pc:sldChg chg="add del mod modShow">
        <pc:chgData name="Derek Ritz" userId="8fe56b9ef4ca82ce" providerId="LiveId" clId="{CF9E4DA9-6554-430C-B1A2-0BA908236B6B}" dt="2024-06-25T11:58:22.636" v="1123" actId="47"/>
        <pc:sldMkLst>
          <pc:docMk/>
          <pc:sldMk cId="4066922463" sldId="1047"/>
        </pc:sldMkLst>
      </pc:sldChg>
      <pc:sldChg chg="add del mod modShow">
        <pc:chgData name="Derek Ritz" userId="8fe56b9ef4ca82ce" providerId="LiveId" clId="{CF9E4DA9-6554-430C-B1A2-0BA908236B6B}" dt="2024-06-25T11:58:22.636" v="1123" actId="47"/>
        <pc:sldMkLst>
          <pc:docMk/>
          <pc:sldMk cId="2644089591" sldId="1048"/>
        </pc:sldMkLst>
      </pc:sldChg>
      <pc:sldChg chg="add del mod modShow">
        <pc:chgData name="Derek Ritz" userId="8fe56b9ef4ca82ce" providerId="LiveId" clId="{CF9E4DA9-6554-430C-B1A2-0BA908236B6B}" dt="2024-06-25T11:58:22.636" v="1123" actId="47"/>
        <pc:sldMkLst>
          <pc:docMk/>
          <pc:sldMk cId="3309174956" sldId="1049"/>
        </pc:sldMkLst>
      </pc:sldChg>
      <pc:sldChg chg="add del mod modShow">
        <pc:chgData name="Derek Ritz" userId="8fe56b9ef4ca82ce" providerId="LiveId" clId="{CF9E4DA9-6554-430C-B1A2-0BA908236B6B}" dt="2024-06-25T11:58:22.636" v="1123" actId="47"/>
        <pc:sldMkLst>
          <pc:docMk/>
          <pc:sldMk cId="3591467102" sldId="1050"/>
        </pc:sldMkLst>
      </pc:sldChg>
      <pc:sldChg chg="add del mod modShow">
        <pc:chgData name="Derek Ritz" userId="8fe56b9ef4ca82ce" providerId="LiveId" clId="{CF9E4DA9-6554-430C-B1A2-0BA908236B6B}" dt="2024-06-25T11:58:22.636" v="1123" actId="47"/>
        <pc:sldMkLst>
          <pc:docMk/>
          <pc:sldMk cId="2478797995" sldId="1051"/>
        </pc:sldMkLst>
      </pc:sldChg>
      <pc:sldChg chg="add del mod modShow">
        <pc:chgData name="Derek Ritz" userId="8fe56b9ef4ca82ce" providerId="LiveId" clId="{CF9E4DA9-6554-430C-B1A2-0BA908236B6B}" dt="2024-06-25T15:16:28.615" v="1616" actId="47"/>
        <pc:sldMkLst>
          <pc:docMk/>
          <pc:sldMk cId="1373835361" sldId="1052"/>
        </pc:sldMkLst>
      </pc:sldChg>
      <pc:sldChg chg="add del mod modShow">
        <pc:chgData name="Derek Ritz" userId="8fe56b9ef4ca82ce" providerId="LiveId" clId="{CF9E4DA9-6554-430C-B1A2-0BA908236B6B}" dt="2024-06-25T15:17:04.251" v="1620" actId="47"/>
        <pc:sldMkLst>
          <pc:docMk/>
          <pc:sldMk cId="1990250925" sldId="1053"/>
        </pc:sldMkLst>
      </pc:sldChg>
      <pc:sldChg chg="add del mod modShow">
        <pc:chgData name="Derek Ritz" userId="8fe56b9ef4ca82ce" providerId="LiveId" clId="{CF9E4DA9-6554-430C-B1A2-0BA908236B6B}" dt="2024-06-25T15:17:49.614" v="1623" actId="47"/>
        <pc:sldMkLst>
          <pc:docMk/>
          <pc:sldMk cId="3964926077" sldId="1054"/>
        </pc:sldMkLst>
      </pc:sldChg>
      <pc:sldChg chg="add del mod modShow">
        <pc:chgData name="Derek Ritz" userId="8fe56b9ef4ca82ce" providerId="LiveId" clId="{CF9E4DA9-6554-430C-B1A2-0BA908236B6B}" dt="2024-06-25T15:19:13.358" v="1666" actId="47"/>
        <pc:sldMkLst>
          <pc:docMk/>
          <pc:sldMk cId="1355877427" sldId="1055"/>
        </pc:sldMkLst>
      </pc:sldChg>
      <pc:sldChg chg="add del mod modShow">
        <pc:chgData name="Derek Ritz" userId="8fe56b9ef4ca82ce" providerId="LiveId" clId="{CF9E4DA9-6554-430C-B1A2-0BA908236B6B}" dt="2024-06-25T15:20:16.275" v="1673" actId="47"/>
        <pc:sldMkLst>
          <pc:docMk/>
          <pc:sldMk cId="2332768893" sldId="1056"/>
        </pc:sldMkLst>
      </pc:sldChg>
      <pc:sldChg chg="add del mod modShow">
        <pc:chgData name="Derek Ritz" userId="8fe56b9ef4ca82ce" providerId="LiveId" clId="{CF9E4DA9-6554-430C-B1A2-0BA908236B6B}" dt="2024-06-25T15:20:42.756" v="1676" actId="47"/>
        <pc:sldMkLst>
          <pc:docMk/>
          <pc:sldMk cId="2231739428" sldId="1057"/>
        </pc:sldMkLst>
      </pc:sldChg>
      <pc:sldChg chg="add del mod modShow">
        <pc:chgData name="Derek Ritz" userId="8fe56b9ef4ca82ce" providerId="LiveId" clId="{CF9E4DA9-6554-430C-B1A2-0BA908236B6B}" dt="2024-06-25T15:21:43.995" v="1688" actId="47"/>
        <pc:sldMkLst>
          <pc:docMk/>
          <pc:sldMk cId="551768843" sldId="1058"/>
        </pc:sldMkLst>
      </pc:sldChg>
      <pc:sldChg chg="add del mod modShow">
        <pc:chgData name="Derek Ritz" userId="8fe56b9ef4ca82ce" providerId="LiveId" clId="{CF9E4DA9-6554-430C-B1A2-0BA908236B6B}" dt="2024-06-25T15:21:53.440" v="1689" actId="47"/>
        <pc:sldMkLst>
          <pc:docMk/>
          <pc:sldMk cId="1813872913" sldId="1059"/>
        </pc:sldMkLst>
      </pc:sldChg>
      <pc:sldChg chg="add del mod modShow">
        <pc:chgData name="Derek Ritz" userId="8fe56b9ef4ca82ce" providerId="LiveId" clId="{CF9E4DA9-6554-430C-B1A2-0BA908236B6B}" dt="2024-06-25T15:22:40.962" v="1693" actId="47"/>
        <pc:sldMkLst>
          <pc:docMk/>
          <pc:sldMk cId="2266138189" sldId="1060"/>
        </pc:sldMkLst>
      </pc:sldChg>
      <pc:sldChg chg="add del mod modShow">
        <pc:chgData name="Derek Ritz" userId="8fe56b9ef4ca82ce" providerId="LiveId" clId="{CF9E4DA9-6554-430C-B1A2-0BA908236B6B}" dt="2024-06-25T15:25:36.772" v="1759" actId="47"/>
        <pc:sldMkLst>
          <pc:docMk/>
          <pc:sldMk cId="760218716" sldId="1061"/>
        </pc:sldMkLst>
      </pc:sldChg>
      <pc:sldChg chg="add del mod modShow">
        <pc:chgData name="Derek Ritz" userId="8fe56b9ef4ca82ce" providerId="LiveId" clId="{CF9E4DA9-6554-430C-B1A2-0BA908236B6B}" dt="2024-06-25T15:28:02.539" v="1835" actId="47"/>
        <pc:sldMkLst>
          <pc:docMk/>
          <pc:sldMk cId="3505849342" sldId="1062"/>
        </pc:sldMkLst>
      </pc:sldChg>
      <pc:sldChg chg="add del mod modShow">
        <pc:chgData name="Derek Ritz" userId="8fe56b9ef4ca82ce" providerId="LiveId" clId="{CF9E4DA9-6554-430C-B1A2-0BA908236B6B}" dt="2024-06-25T15:38:27.997" v="2438" actId="47"/>
        <pc:sldMkLst>
          <pc:docMk/>
          <pc:sldMk cId="220445289" sldId="1063"/>
        </pc:sldMkLst>
      </pc:sldChg>
      <pc:sldChg chg="add mod modShow">
        <pc:chgData name="Derek Ritz" userId="8fe56b9ef4ca82ce" providerId="LiveId" clId="{CF9E4DA9-6554-430C-B1A2-0BA908236B6B}" dt="2024-06-25T15:38:48.748" v="2440" actId="729"/>
        <pc:sldMkLst>
          <pc:docMk/>
          <pc:sldMk cId="1728083902" sldId="1064"/>
        </pc:sldMkLst>
      </pc:sldChg>
      <pc:sldChg chg="add mod modShow">
        <pc:chgData name="Derek Ritz" userId="8fe56b9ef4ca82ce" providerId="LiveId" clId="{CF9E4DA9-6554-430C-B1A2-0BA908236B6B}" dt="2024-06-25T15:38:48.748" v="2440" actId="729"/>
        <pc:sldMkLst>
          <pc:docMk/>
          <pc:sldMk cId="3239635031" sldId="1065"/>
        </pc:sldMkLst>
      </pc:sldChg>
      <pc:sldChg chg="add del mod modShow">
        <pc:chgData name="Derek Ritz" userId="8fe56b9ef4ca82ce" providerId="LiveId" clId="{CF9E4DA9-6554-430C-B1A2-0BA908236B6B}" dt="2024-06-25T11:58:22.636" v="1123" actId="47"/>
        <pc:sldMkLst>
          <pc:docMk/>
          <pc:sldMk cId="3522189037" sldId="1066"/>
        </pc:sldMkLst>
      </pc:sldChg>
      <pc:sldChg chg="modSp add mod modShow">
        <pc:chgData name="Derek Ritz" userId="8fe56b9ef4ca82ce" providerId="LiveId" clId="{CF9E4DA9-6554-430C-B1A2-0BA908236B6B}" dt="2024-06-25T15:11:49.635" v="1556" actId="113"/>
        <pc:sldMkLst>
          <pc:docMk/>
          <pc:sldMk cId="118217031" sldId="1067"/>
        </pc:sldMkLst>
        <pc:spChg chg="mod">
          <ac:chgData name="Derek Ritz" userId="8fe56b9ef4ca82ce" providerId="LiveId" clId="{CF9E4DA9-6554-430C-B1A2-0BA908236B6B}" dt="2024-06-25T15:11:49.635" v="1556" actId="113"/>
          <ac:spMkLst>
            <pc:docMk/>
            <pc:sldMk cId="118217031" sldId="1067"/>
            <ac:spMk id="5" creationId="{D5207A40-5CE0-9AAE-CD7B-A1B03FA359DC}"/>
          </ac:spMkLst>
        </pc:spChg>
      </pc:sldChg>
      <pc:sldChg chg="modSp add mod modShow">
        <pc:chgData name="Derek Ritz" userId="8fe56b9ef4ca82ce" providerId="LiveId" clId="{CF9E4DA9-6554-430C-B1A2-0BA908236B6B}" dt="2024-06-25T15:35:57.211" v="2435" actId="20577"/>
        <pc:sldMkLst>
          <pc:docMk/>
          <pc:sldMk cId="1451070413" sldId="1068"/>
        </pc:sldMkLst>
        <pc:spChg chg="mod">
          <ac:chgData name="Derek Ritz" userId="8fe56b9ef4ca82ce" providerId="LiveId" clId="{CF9E4DA9-6554-430C-B1A2-0BA908236B6B}" dt="2024-06-25T15:35:57.211" v="2435" actId="20577"/>
          <ac:spMkLst>
            <pc:docMk/>
            <pc:sldMk cId="1451070413" sldId="1068"/>
            <ac:spMk id="5" creationId="{D5207A40-5CE0-9AAE-CD7B-A1B03FA359DC}"/>
          </ac:spMkLst>
        </pc:spChg>
      </pc:sldChg>
      <pc:sldChg chg="add mod modShow">
        <pc:chgData name="Derek Ritz" userId="8fe56b9ef4ca82ce" providerId="LiveId" clId="{CF9E4DA9-6554-430C-B1A2-0BA908236B6B}" dt="2024-06-25T15:38:48.748" v="2440" actId="729"/>
        <pc:sldMkLst>
          <pc:docMk/>
          <pc:sldMk cId="2644514082" sldId="1069"/>
        </pc:sldMkLst>
      </pc:sldChg>
      <pc:sldChg chg="add mod modShow">
        <pc:chgData name="Derek Ritz" userId="8fe56b9ef4ca82ce" providerId="LiveId" clId="{CF9E4DA9-6554-430C-B1A2-0BA908236B6B}" dt="2024-06-25T15:38:48.748" v="2440" actId="729"/>
        <pc:sldMkLst>
          <pc:docMk/>
          <pc:sldMk cId="2878392426" sldId="1070"/>
        </pc:sldMkLst>
      </pc:sldChg>
      <pc:sldChg chg="add mod modShow">
        <pc:chgData name="Derek Ritz" userId="8fe56b9ef4ca82ce" providerId="LiveId" clId="{CF9E4DA9-6554-430C-B1A2-0BA908236B6B}" dt="2024-06-25T15:38:48.748" v="2440" actId="729"/>
        <pc:sldMkLst>
          <pc:docMk/>
          <pc:sldMk cId="283973450" sldId="1071"/>
        </pc:sldMkLst>
      </pc:sldChg>
      <pc:sldChg chg="add mod modShow">
        <pc:chgData name="Derek Ritz" userId="8fe56b9ef4ca82ce" providerId="LiveId" clId="{CF9E4DA9-6554-430C-B1A2-0BA908236B6B}" dt="2024-06-25T15:38:48.748" v="2440" actId="729"/>
        <pc:sldMkLst>
          <pc:docMk/>
          <pc:sldMk cId="271150078" sldId="1072"/>
        </pc:sldMkLst>
      </pc:sldChg>
      <pc:sldChg chg="add mod modShow">
        <pc:chgData name="Derek Ritz" userId="8fe56b9ef4ca82ce" providerId="LiveId" clId="{CF9E4DA9-6554-430C-B1A2-0BA908236B6B}" dt="2024-06-25T15:38:48.748" v="2440" actId="729"/>
        <pc:sldMkLst>
          <pc:docMk/>
          <pc:sldMk cId="3841021227" sldId="1073"/>
        </pc:sldMkLst>
      </pc:sldChg>
      <pc:sldChg chg="add mod modShow">
        <pc:chgData name="Derek Ritz" userId="8fe56b9ef4ca82ce" providerId="LiveId" clId="{CF9E4DA9-6554-430C-B1A2-0BA908236B6B}" dt="2024-06-25T15:38:48.748" v="2440" actId="729"/>
        <pc:sldMkLst>
          <pc:docMk/>
          <pc:sldMk cId="4261199169" sldId="1075"/>
        </pc:sldMkLst>
      </pc:sldChg>
      <pc:sldChg chg="add mod modShow">
        <pc:chgData name="Derek Ritz" userId="8fe56b9ef4ca82ce" providerId="LiveId" clId="{CF9E4DA9-6554-430C-B1A2-0BA908236B6B}" dt="2024-06-25T15:38:48.748" v="2440" actId="729"/>
        <pc:sldMkLst>
          <pc:docMk/>
          <pc:sldMk cId="802370347" sldId="1076"/>
        </pc:sldMkLst>
      </pc:sldChg>
      <pc:sldChg chg="add mod modShow">
        <pc:chgData name="Derek Ritz" userId="8fe56b9ef4ca82ce" providerId="LiveId" clId="{CF9E4DA9-6554-430C-B1A2-0BA908236B6B}" dt="2024-06-25T15:38:48.748" v="2440" actId="729"/>
        <pc:sldMkLst>
          <pc:docMk/>
          <pc:sldMk cId="1188215453" sldId="1077"/>
        </pc:sldMkLst>
      </pc:sldChg>
      <pc:sldChg chg="add del mod modShow">
        <pc:chgData name="Derek Ritz" userId="8fe56b9ef4ca82ce" providerId="LiveId" clId="{CF9E4DA9-6554-430C-B1A2-0BA908236B6B}" dt="2024-06-25T11:58:22.636" v="1123" actId="47"/>
        <pc:sldMkLst>
          <pc:docMk/>
          <pc:sldMk cId="3980990301" sldId="1078"/>
        </pc:sldMkLst>
      </pc:sldChg>
      <pc:sldChg chg="add del mod modShow">
        <pc:chgData name="Derek Ritz" userId="8fe56b9ef4ca82ce" providerId="LiveId" clId="{CF9E4DA9-6554-430C-B1A2-0BA908236B6B}" dt="2024-06-25T11:58:22.636" v="1123" actId="47"/>
        <pc:sldMkLst>
          <pc:docMk/>
          <pc:sldMk cId="301689399" sldId="1079"/>
        </pc:sldMkLst>
      </pc:sldChg>
      <pc:sldChg chg="add del mod modShow">
        <pc:chgData name="Derek Ritz" userId="8fe56b9ef4ca82ce" providerId="LiveId" clId="{CF9E4DA9-6554-430C-B1A2-0BA908236B6B}" dt="2024-06-25T11:58:22.636" v="1123" actId="47"/>
        <pc:sldMkLst>
          <pc:docMk/>
          <pc:sldMk cId="1930886038" sldId="1080"/>
        </pc:sldMkLst>
      </pc:sldChg>
      <pc:sldChg chg="add ord">
        <pc:chgData name="Derek Ritz" userId="8fe56b9ef4ca82ce" providerId="LiveId" clId="{CF9E4DA9-6554-430C-B1A2-0BA908236B6B}" dt="2024-06-17T12:36:06.159" v="1076"/>
        <pc:sldMkLst>
          <pc:docMk/>
          <pc:sldMk cId="1161563288" sldId="1081"/>
        </pc:sldMkLst>
      </pc:sldChg>
      <pc:sldChg chg="add">
        <pc:chgData name="Derek Ritz" userId="8fe56b9ef4ca82ce" providerId="LiveId" clId="{CF9E4DA9-6554-430C-B1A2-0BA908236B6B}" dt="2024-06-17T12:35:58.572" v="1074"/>
        <pc:sldMkLst>
          <pc:docMk/>
          <pc:sldMk cId="1205780952" sldId="1082"/>
        </pc:sldMkLst>
      </pc:sldChg>
      <pc:sldChg chg="add">
        <pc:chgData name="Derek Ritz" userId="8fe56b9ef4ca82ce" providerId="LiveId" clId="{CF9E4DA9-6554-430C-B1A2-0BA908236B6B}" dt="2024-06-17T12:36:20.311" v="1077"/>
        <pc:sldMkLst>
          <pc:docMk/>
          <pc:sldMk cId="2113932215" sldId="1083"/>
        </pc:sldMkLst>
      </pc:sldChg>
      <pc:sldMasterChg chg="addSp delSp modSp mod">
        <pc:chgData name="Derek Ritz" userId="8fe56b9ef4ca82ce" providerId="LiveId" clId="{CF9E4DA9-6554-430C-B1A2-0BA908236B6B}" dt="2024-06-17T11:58:24.237" v="5"/>
        <pc:sldMasterMkLst>
          <pc:docMk/>
          <pc:sldMasterMk cId="0" sldId="2147483648"/>
        </pc:sldMasterMkLst>
        <pc:spChg chg="mod">
          <ac:chgData name="Derek Ritz" userId="8fe56b9ef4ca82ce" providerId="LiveId" clId="{CF9E4DA9-6554-430C-B1A2-0BA908236B6B}" dt="2024-06-17T11:57:27.098" v="0" actId="2711"/>
          <ac:spMkLst>
            <pc:docMk/>
            <pc:sldMasterMk cId="0" sldId="2147483648"/>
            <ac:spMk id="2" creationId="{00000000-0000-0000-0000-000000000000}"/>
          </ac:spMkLst>
        </pc:spChg>
        <pc:spChg chg="mod">
          <ac:chgData name="Derek Ritz" userId="8fe56b9ef4ca82ce" providerId="LiveId" clId="{CF9E4DA9-6554-430C-B1A2-0BA908236B6B}" dt="2024-06-17T11:57:27.098" v="0" actId="2711"/>
          <ac:spMkLst>
            <pc:docMk/>
            <pc:sldMasterMk cId="0" sldId="2147483648"/>
            <ac:spMk id="3" creationId="{00000000-0000-0000-0000-000000000000}"/>
          </ac:spMkLst>
        </pc:spChg>
        <pc:graphicFrameChg chg="add mod">
          <ac:chgData name="Derek Ritz" userId="8fe56b9ef4ca82ce" providerId="LiveId" clId="{CF9E4DA9-6554-430C-B1A2-0BA908236B6B}" dt="2024-06-17T11:57:55.957" v="4"/>
          <ac:graphicFrameMkLst>
            <pc:docMk/>
            <pc:sldMasterMk cId="0" sldId="2147483648"/>
            <ac:graphicFrameMk id="5" creationId="{ECAF2D76-26F5-8D5A-B11E-A43520BD843D}"/>
          </ac:graphicFrameMkLst>
        </pc:graphicFrameChg>
        <pc:graphicFrameChg chg="add mod">
          <ac:chgData name="Derek Ritz" userId="8fe56b9ef4ca82ce" providerId="LiveId" clId="{CF9E4DA9-6554-430C-B1A2-0BA908236B6B}" dt="2024-06-17T11:57:55.957" v="4"/>
          <ac:graphicFrameMkLst>
            <pc:docMk/>
            <pc:sldMasterMk cId="0" sldId="2147483648"/>
            <ac:graphicFrameMk id="7" creationId="{1B0758C4-B2BC-C36E-28C4-AE56BD7D1A9D}"/>
          </ac:graphicFrameMkLst>
        </pc:graphicFrameChg>
        <pc:graphicFrameChg chg="mod">
          <ac:chgData name="Derek Ritz" userId="8fe56b9ef4ca82ce" providerId="LiveId" clId="{CF9E4DA9-6554-430C-B1A2-0BA908236B6B}" dt="2024-06-17T11:57:55.957" v="4"/>
          <ac:graphicFrameMkLst>
            <pc:docMk/>
            <pc:sldMasterMk cId="0" sldId="2147483648"/>
            <ac:graphicFrameMk id="9" creationId="{868048FC-3BA8-AD88-6D33-498F3668F1AB}"/>
          </ac:graphicFrameMkLst>
        </pc:graphicFrameChg>
        <pc:graphicFrameChg chg="mod">
          <ac:chgData name="Derek Ritz" userId="8fe56b9ef4ca82ce" providerId="LiveId" clId="{CF9E4DA9-6554-430C-B1A2-0BA908236B6B}" dt="2024-06-17T11:57:55.957" v="4"/>
          <ac:graphicFrameMkLst>
            <pc:docMk/>
            <pc:sldMasterMk cId="0" sldId="2147483648"/>
            <ac:graphicFrameMk id="10" creationId="{102EAB6F-069A-D5A5-C6DA-8EC764EAF6C9}"/>
          </ac:graphicFrameMkLst>
        </pc:graphicFrameChg>
        <pc:graphicFrameChg chg="mod">
          <ac:chgData name="Derek Ritz" userId="8fe56b9ef4ca82ce" providerId="LiveId" clId="{CF9E4DA9-6554-430C-B1A2-0BA908236B6B}" dt="2024-06-17T11:57:55.957" v="4"/>
          <ac:graphicFrameMkLst>
            <pc:docMk/>
            <pc:sldMasterMk cId="0" sldId="2147483648"/>
            <ac:graphicFrameMk id="11" creationId="{D94C36E1-F2B0-D32D-085C-2D851DCACD13}"/>
          </ac:graphicFrameMkLst>
        </pc:graphicFrameChg>
        <pc:graphicFrameChg chg="mod">
          <ac:chgData name="Derek Ritz" userId="8fe56b9ef4ca82ce" providerId="LiveId" clId="{CF9E4DA9-6554-430C-B1A2-0BA908236B6B}" dt="2024-06-17T11:57:55.957" v="4"/>
          <ac:graphicFrameMkLst>
            <pc:docMk/>
            <pc:sldMasterMk cId="0" sldId="2147483648"/>
            <ac:graphicFrameMk id="12" creationId="{DA05AB1F-5580-F8AD-3B3E-1D1D722AEA4F}"/>
          </ac:graphicFrameMkLst>
        </pc:graphicFrameChg>
        <pc:graphicFrameChg chg="mod">
          <ac:chgData name="Derek Ritz" userId="8fe56b9ef4ca82ce" providerId="LiveId" clId="{CF9E4DA9-6554-430C-B1A2-0BA908236B6B}" dt="2024-06-17T11:57:55.957" v="4"/>
          <ac:graphicFrameMkLst>
            <pc:docMk/>
            <pc:sldMasterMk cId="0" sldId="2147483648"/>
            <ac:graphicFrameMk id="13" creationId="{94F7F844-EB63-E321-C719-8B3BF9A98BB1}"/>
          </ac:graphicFrameMkLst>
        </pc:graphicFrameChg>
        <pc:picChg chg="del">
          <ac:chgData name="Derek Ritz" userId="8fe56b9ef4ca82ce" providerId="LiveId" clId="{CF9E4DA9-6554-430C-B1A2-0BA908236B6B}" dt="2024-06-17T11:57:32.416" v="2" actId="478"/>
          <ac:picMkLst>
            <pc:docMk/>
            <pc:sldMasterMk cId="0" sldId="2147483648"/>
            <ac:picMk id="8" creationId="{00000000-0000-0000-0000-000000000000}"/>
          </ac:picMkLst>
        </pc:picChg>
        <pc:picChg chg="add mod">
          <ac:chgData name="Derek Ritz" userId="8fe56b9ef4ca82ce" providerId="LiveId" clId="{CF9E4DA9-6554-430C-B1A2-0BA908236B6B}" dt="2024-06-17T11:58:24.237" v="5"/>
          <ac:picMkLst>
            <pc:docMk/>
            <pc:sldMasterMk cId="0" sldId="2147483648"/>
            <ac:picMk id="14" creationId="{1D5271C5-020A-081B-7249-0BF58EE652DF}"/>
          </ac:picMkLst>
        </pc:picChg>
      </pc:sldMasterChg>
    </pc:docChg>
  </pc:docChgLst>
  <pc:docChgLst>
    <pc:chgData name="Derek Ritz" userId="8fe56b9ef4ca82ce" providerId="LiveId" clId="{75BE01B4-2A49-4760-A000-1881DC4E92D1}"/>
    <pc:docChg chg="custSel addSld modSld">
      <pc:chgData name="Derek Ritz" userId="8fe56b9ef4ca82ce" providerId="LiveId" clId="{75BE01B4-2A49-4760-A000-1881DC4E92D1}" dt="2023-07-19T22:57:18.250" v="1373"/>
      <pc:docMkLst>
        <pc:docMk/>
      </pc:docMkLst>
      <pc:sldChg chg="modSp mod">
        <pc:chgData name="Derek Ritz" userId="8fe56b9ef4ca82ce" providerId="LiveId" clId="{75BE01B4-2A49-4760-A000-1881DC4E92D1}" dt="2023-07-13T13:41:19.193" v="1" actId="207"/>
        <pc:sldMkLst>
          <pc:docMk/>
          <pc:sldMk cId="2305087669" sldId="297"/>
        </pc:sldMkLst>
        <pc:spChg chg="mod">
          <ac:chgData name="Derek Ritz" userId="8fe56b9ef4ca82ce" providerId="LiveId" clId="{75BE01B4-2A49-4760-A000-1881DC4E92D1}" dt="2023-07-13T13:41:19.193" v="1" actId="207"/>
          <ac:spMkLst>
            <pc:docMk/>
            <pc:sldMk cId="2305087669" sldId="297"/>
            <ac:spMk id="3" creationId="{7A0C0EBC-2587-47B0-95B7-5F14782F2193}"/>
          </ac:spMkLst>
        </pc:spChg>
      </pc:sldChg>
      <pc:sldChg chg="modSp mod">
        <pc:chgData name="Derek Ritz" userId="8fe56b9ef4ca82ce" providerId="LiveId" clId="{75BE01B4-2A49-4760-A000-1881DC4E92D1}" dt="2023-07-14T19:48:54.791" v="630" actId="113"/>
        <pc:sldMkLst>
          <pc:docMk/>
          <pc:sldMk cId="3495716948" sldId="307"/>
        </pc:sldMkLst>
        <pc:spChg chg="mod">
          <ac:chgData name="Derek Ritz" userId="8fe56b9ef4ca82ce" providerId="LiveId" clId="{75BE01B4-2A49-4760-A000-1881DC4E92D1}" dt="2023-07-14T19:48:54.791" v="630" actId="113"/>
          <ac:spMkLst>
            <pc:docMk/>
            <pc:sldMk cId="3495716948" sldId="307"/>
            <ac:spMk id="2" creationId="{DE9327D0-3DBE-4F8C-95F3-BC5344439BAD}"/>
          </ac:spMkLst>
        </pc:spChg>
      </pc:sldChg>
      <pc:sldChg chg="modSp mod">
        <pc:chgData name="Derek Ritz" userId="8fe56b9ef4ca82ce" providerId="LiveId" clId="{75BE01B4-2A49-4760-A000-1881DC4E92D1}" dt="2023-07-19T03:58:43.406" v="1359" actId="20577"/>
        <pc:sldMkLst>
          <pc:docMk/>
          <pc:sldMk cId="4208847184" sldId="312"/>
        </pc:sldMkLst>
        <pc:spChg chg="mod">
          <ac:chgData name="Derek Ritz" userId="8fe56b9ef4ca82ce" providerId="LiveId" clId="{75BE01B4-2A49-4760-A000-1881DC4E92D1}" dt="2023-07-19T03:58:43.406" v="1359" actId="20577"/>
          <ac:spMkLst>
            <pc:docMk/>
            <pc:sldMk cId="4208847184" sldId="312"/>
            <ac:spMk id="2" creationId="{D29874DB-2615-4811-86B2-4F81B685C583}"/>
          </ac:spMkLst>
        </pc:spChg>
        <pc:spChg chg="mod">
          <ac:chgData name="Derek Ritz" userId="8fe56b9ef4ca82ce" providerId="LiveId" clId="{75BE01B4-2A49-4760-A000-1881DC4E92D1}" dt="2023-07-19T03:58:32.606" v="1347" actId="20577"/>
          <ac:spMkLst>
            <pc:docMk/>
            <pc:sldMk cId="4208847184" sldId="312"/>
            <ac:spMk id="3" creationId="{34EABB27-618F-455E-9A25-A9B016D7C4DF}"/>
          </ac:spMkLst>
        </pc:spChg>
      </pc:sldChg>
      <pc:sldChg chg="modSp mod">
        <pc:chgData name="Derek Ritz" userId="8fe56b9ef4ca82ce" providerId="LiveId" clId="{75BE01B4-2A49-4760-A000-1881DC4E92D1}" dt="2023-07-13T14:01:53.274" v="47" actId="6549"/>
        <pc:sldMkLst>
          <pc:docMk/>
          <pc:sldMk cId="3761208134" sldId="313"/>
        </pc:sldMkLst>
        <pc:spChg chg="mod">
          <ac:chgData name="Derek Ritz" userId="8fe56b9ef4ca82ce" providerId="LiveId" clId="{75BE01B4-2A49-4760-A000-1881DC4E92D1}" dt="2023-07-13T14:01:53.274" v="47" actId="6549"/>
          <ac:spMkLst>
            <pc:docMk/>
            <pc:sldMk cId="3761208134" sldId="313"/>
            <ac:spMk id="4" creationId="{982EE500-4827-E981-8556-2178F5BB1FB4}"/>
          </ac:spMkLst>
        </pc:spChg>
      </pc:sldChg>
      <pc:sldChg chg="modSp mod modNotesTx">
        <pc:chgData name="Derek Ritz" userId="8fe56b9ef4ca82ce" providerId="LiveId" clId="{75BE01B4-2A49-4760-A000-1881DC4E92D1}" dt="2023-07-19T22:55:47.625" v="1365"/>
        <pc:sldMkLst>
          <pc:docMk/>
          <pc:sldMk cId="878836764" sldId="315"/>
        </pc:sldMkLst>
        <pc:spChg chg="mod">
          <ac:chgData name="Derek Ritz" userId="8fe56b9ef4ca82ce" providerId="LiveId" clId="{75BE01B4-2A49-4760-A000-1881DC4E92D1}" dt="2023-07-13T14:14:40.051" v="338" actId="20577"/>
          <ac:spMkLst>
            <pc:docMk/>
            <pc:sldMk cId="878836764" sldId="315"/>
            <ac:spMk id="2" creationId="{E38C7671-FE2B-B796-E82A-6D78ECF9BAE8}"/>
          </ac:spMkLst>
        </pc:spChg>
        <pc:spChg chg="mod">
          <ac:chgData name="Derek Ritz" userId="8fe56b9ef4ca82ce" providerId="LiveId" clId="{75BE01B4-2A49-4760-A000-1881DC4E92D1}" dt="2023-07-13T14:59:14.966" v="370" actId="20577"/>
          <ac:spMkLst>
            <pc:docMk/>
            <pc:sldMk cId="878836764" sldId="315"/>
            <ac:spMk id="3" creationId="{96386C91-ADFD-539D-7ADD-33D4614E39FE}"/>
          </ac:spMkLst>
        </pc:spChg>
      </pc:sldChg>
      <pc:sldChg chg="modSp mod modNotesTx">
        <pc:chgData name="Derek Ritz" userId="8fe56b9ef4ca82ce" providerId="LiveId" clId="{75BE01B4-2A49-4760-A000-1881DC4E92D1}" dt="2023-07-19T22:56:23.302" v="1367"/>
        <pc:sldMkLst>
          <pc:docMk/>
          <pc:sldMk cId="3099757500" sldId="316"/>
        </pc:sldMkLst>
        <pc:spChg chg="mod">
          <ac:chgData name="Derek Ritz" userId="8fe56b9ef4ca82ce" providerId="LiveId" clId="{75BE01B4-2A49-4760-A000-1881DC4E92D1}" dt="2023-07-13T15:33:48.476" v="513" actId="20577"/>
          <ac:spMkLst>
            <pc:docMk/>
            <pc:sldMk cId="3099757500" sldId="316"/>
            <ac:spMk id="3" creationId="{96386C91-ADFD-539D-7ADD-33D4614E39FE}"/>
          </ac:spMkLst>
        </pc:spChg>
        <pc:spChg chg="mod">
          <ac:chgData name="Derek Ritz" userId="8fe56b9ef4ca82ce" providerId="LiveId" clId="{75BE01B4-2A49-4760-A000-1881DC4E92D1}" dt="2023-07-13T14:14:49.448" v="342" actId="20577"/>
          <ac:spMkLst>
            <pc:docMk/>
            <pc:sldMk cId="3099757500" sldId="316"/>
            <ac:spMk id="7" creationId="{6E2801D1-CC70-497D-B6F4-FC49907BEC81}"/>
          </ac:spMkLst>
        </pc:spChg>
      </pc:sldChg>
      <pc:sldChg chg="modSp mod modNotesTx">
        <pc:chgData name="Derek Ritz" userId="8fe56b9ef4ca82ce" providerId="LiveId" clId="{75BE01B4-2A49-4760-A000-1881DC4E92D1}" dt="2023-07-19T22:56:48.806" v="1369"/>
        <pc:sldMkLst>
          <pc:docMk/>
          <pc:sldMk cId="2644032639" sldId="317"/>
        </pc:sldMkLst>
        <pc:spChg chg="mod">
          <ac:chgData name="Derek Ritz" userId="8fe56b9ef4ca82ce" providerId="LiveId" clId="{75BE01B4-2A49-4760-A000-1881DC4E92D1}" dt="2023-07-14T19:56:34.684" v="665" actId="113"/>
          <ac:spMkLst>
            <pc:docMk/>
            <pc:sldMk cId="2644032639" sldId="317"/>
            <ac:spMk id="3" creationId="{96386C91-ADFD-539D-7ADD-33D4614E39FE}"/>
          </ac:spMkLst>
        </pc:spChg>
        <pc:spChg chg="mod">
          <ac:chgData name="Derek Ritz" userId="8fe56b9ef4ca82ce" providerId="LiveId" clId="{75BE01B4-2A49-4760-A000-1881DC4E92D1}" dt="2023-07-13T14:14:57.405" v="346" actId="20577"/>
          <ac:spMkLst>
            <pc:docMk/>
            <pc:sldMk cId="2644032639" sldId="317"/>
            <ac:spMk id="7" creationId="{53B0E1E1-9ACD-0523-202A-94469EAF2FDA}"/>
          </ac:spMkLst>
        </pc:spChg>
      </pc:sldChg>
      <pc:sldChg chg="modSp mod modNotesTx">
        <pc:chgData name="Derek Ritz" userId="8fe56b9ef4ca82ce" providerId="LiveId" clId="{75BE01B4-2A49-4760-A000-1881DC4E92D1}" dt="2023-07-19T22:57:18.250" v="1373"/>
        <pc:sldMkLst>
          <pc:docMk/>
          <pc:sldMk cId="2616616050" sldId="318"/>
        </pc:sldMkLst>
        <pc:spChg chg="mod">
          <ac:chgData name="Derek Ritz" userId="8fe56b9ef4ca82ce" providerId="LiveId" clId="{75BE01B4-2A49-4760-A000-1881DC4E92D1}" dt="2023-07-14T20:13:11.824" v="795" actId="6549"/>
          <ac:spMkLst>
            <pc:docMk/>
            <pc:sldMk cId="2616616050" sldId="318"/>
            <ac:spMk id="7" creationId="{04C13657-BBEF-94F8-4F4A-04F73D2453A9}"/>
          </ac:spMkLst>
        </pc:spChg>
        <pc:spChg chg="mod">
          <ac:chgData name="Derek Ritz" userId="8fe56b9ef4ca82ce" providerId="LiveId" clId="{75BE01B4-2A49-4760-A000-1881DC4E92D1}" dt="2023-07-13T14:15:05.597" v="350" actId="20577"/>
          <ac:spMkLst>
            <pc:docMk/>
            <pc:sldMk cId="2616616050" sldId="318"/>
            <ac:spMk id="10" creationId="{5965BC93-4AF4-4B20-B407-9947512BC133}"/>
          </ac:spMkLst>
        </pc:spChg>
      </pc:sldChg>
      <pc:sldChg chg="addSp delSp modSp new mod modClrScheme chgLayout">
        <pc:chgData name="Derek Ritz" userId="8fe56b9ef4ca82ce" providerId="LiveId" clId="{75BE01B4-2A49-4760-A000-1881DC4E92D1}" dt="2023-07-13T14:06:56.493" v="146" actId="1076"/>
        <pc:sldMkLst>
          <pc:docMk/>
          <pc:sldMk cId="12281659" sldId="320"/>
        </pc:sldMkLst>
        <pc:spChg chg="del">
          <ac:chgData name="Derek Ritz" userId="8fe56b9ef4ca82ce" providerId="LiveId" clId="{75BE01B4-2A49-4760-A000-1881DC4E92D1}" dt="2023-07-13T14:05:21.938" v="49" actId="700"/>
          <ac:spMkLst>
            <pc:docMk/>
            <pc:sldMk cId="12281659" sldId="320"/>
            <ac:spMk id="2" creationId="{8B82777A-19E4-EB45-2439-BAD768AB087D}"/>
          </ac:spMkLst>
        </pc:spChg>
        <pc:spChg chg="del">
          <ac:chgData name="Derek Ritz" userId="8fe56b9ef4ca82ce" providerId="LiveId" clId="{75BE01B4-2A49-4760-A000-1881DC4E92D1}" dt="2023-07-13T14:05:21.938" v="49" actId="700"/>
          <ac:spMkLst>
            <pc:docMk/>
            <pc:sldMk cId="12281659" sldId="320"/>
            <ac:spMk id="3" creationId="{A7D066D8-BBE6-BDF9-6228-18FD73CC099F}"/>
          </ac:spMkLst>
        </pc:spChg>
        <pc:spChg chg="mod ord">
          <ac:chgData name="Derek Ritz" userId="8fe56b9ef4ca82ce" providerId="LiveId" clId="{75BE01B4-2A49-4760-A000-1881DC4E92D1}" dt="2023-07-13T14:05:21.938" v="49" actId="700"/>
          <ac:spMkLst>
            <pc:docMk/>
            <pc:sldMk cId="12281659" sldId="320"/>
            <ac:spMk id="4" creationId="{CF9D699C-87E3-3F27-9156-D6AB277C1FD5}"/>
          </ac:spMkLst>
        </pc:spChg>
        <pc:spChg chg="add mod">
          <ac:chgData name="Derek Ritz" userId="8fe56b9ef4ca82ce" providerId="LiveId" clId="{75BE01B4-2A49-4760-A000-1881DC4E92D1}" dt="2023-07-13T14:06:56.493" v="146" actId="1076"/>
          <ac:spMkLst>
            <pc:docMk/>
            <pc:sldMk cId="12281659" sldId="320"/>
            <ac:spMk id="7" creationId="{CE45B477-A9D1-E3B7-3484-9CA78285224E}"/>
          </ac:spMkLst>
        </pc:spChg>
        <pc:picChg chg="add mod">
          <ac:chgData name="Derek Ritz" userId="8fe56b9ef4ca82ce" providerId="LiveId" clId="{75BE01B4-2A49-4760-A000-1881DC4E92D1}" dt="2023-07-13T14:05:48.323" v="53" actId="1076"/>
          <ac:picMkLst>
            <pc:docMk/>
            <pc:sldMk cId="12281659" sldId="320"/>
            <ac:picMk id="6" creationId="{D098F210-8573-9C61-739E-3A47C6581F0D}"/>
          </ac:picMkLst>
        </pc:picChg>
      </pc:sldChg>
      <pc:sldChg chg="modSp add mod">
        <pc:chgData name="Derek Ritz" userId="8fe56b9ef4ca82ce" providerId="LiveId" clId="{75BE01B4-2A49-4760-A000-1881DC4E92D1}" dt="2023-07-13T14:08:37.194" v="216" actId="113"/>
        <pc:sldMkLst>
          <pc:docMk/>
          <pc:sldMk cId="1467535605" sldId="321"/>
        </pc:sldMkLst>
        <pc:spChg chg="mod">
          <ac:chgData name="Derek Ritz" userId="8fe56b9ef4ca82ce" providerId="LiveId" clId="{75BE01B4-2A49-4760-A000-1881DC4E92D1}" dt="2023-07-13T14:08:37.194" v="216" actId="113"/>
          <ac:spMkLst>
            <pc:docMk/>
            <pc:sldMk cId="1467535605" sldId="321"/>
            <ac:spMk id="7" creationId="{CE45B477-A9D1-E3B7-3484-9CA78285224E}"/>
          </ac:spMkLst>
        </pc:spChg>
      </pc:sldChg>
      <pc:sldChg chg="modSp add mod">
        <pc:chgData name="Derek Ritz" userId="8fe56b9ef4ca82ce" providerId="LiveId" clId="{75BE01B4-2A49-4760-A000-1881DC4E92D1}" dt="2023-07-13T14:09:24.965" v="281" actId="113"/>
        <pc:sldMkLst>
          <pc:docMk/>
          <pc:sldMk cId="873196872" sldId="322"/>
        </pc:sldMkLst>
        <pc:spChg chg="mod">
          <ac:chgData name="Derek Ritz" userId="8fe56b9ef4ca82ce" providerId="LiveId" clId="{75BE01B4-2A49-4760-A000-1881DC4E92D1}" dt="2023-07-13T14:09:24.965" v="281" actId="113"/>
          <ac:spMkLst>
            <pc:docMk/>
            <pc:sldMk cId="873196872" sldId="322"/>
            <ac:spMk id="7" creationId="{CE45B477-A9D1-E3B7-3484-9CA78285224E}"/>
          </ac:spMkLst>
        </pc:spChg>
      </pc:sldChg>
      <pc:sldChg chg="modSp add mod">
        <pc:chgData name="Derek Ritz" userId="8fe56b9ef4ca82ce" providerId="LiveId" clId="{75BE01B4-2A49-4760-A000-1881DC4E92D1}" dt="2023-07-13T14:10:24.663" v="334" actId="113"/>
        <pc:sldMkLst>
          <pc:docMk/>
          <pc:sldMk cId="112504389" sldId="323"/>
        </pc:sldMkLst>
        <pc:spChg chg="mod">
          <ac:chgData name="Derek Ritz" userId="8fe56b9ef4ca82ce" providerId="LiveId" clId="{75BE01B4-2A49-4760-A000-1881DC4E92D1}" dt="2023-07-13T14:10:24.663" v="334" actId="113"/>
          <ac:spMkLst>
            <pc:docMk/>
            <pc:sldMk cId="112504389" sldId="323"/>
            <ac:spMk id="7" creationId="{CE45B477-A9D1-E3B7-3484-9CA7828522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2024-06-25</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GDHM data for Cambodia used. GSMA maps for Rwanda used. </a:t>
            </a:r>
          </a:p>
        </p:txBody>
      </p:sp>
      <p:sp>
        <p:nvSpPr>
          <p:cNvPr id="4" name="Slide Number Placeholder 3"/>
          <p:cNvSpPr>
            <a:spLocks noGrp="1"/>
          </p:cNvSpPr>
          <p:nvPr>
            <p:ph type="sldNum" sz="quarter" idx="5"/>
          </p:nvPr>
        </p:nvSpPr>
        <p:spPr/>
        <p:txBody>
          <a:bodyPr/>
          <a:lstStyle/>
          <a:p>
            <a:fld id="{16349221-3EB0-4363-9B38-4D9EB75E2025}" type="slidenum">
              <a:rPr lang="en-CA" smtClean="0"/>
              <a:pPr/>
              <a:t>6</a:t>
            </a:fld>
            <a:endParaRPr lang="en-CA"/>
          </a:p>
        </p:txBody>
      </p:sp>
    </p:spTree>
    <p:extLst>
      <p:ext uri="{BB962C8B-B14F-4D97-AF65-F5344CB8AC3E}">
        <p14:creationId xmlns:p14="http://schemas.microsoft.com/office/powerpoint/2010/main" val="1790569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17</a:t>
            </a:fld>
            <a:endParaRPr lang="en-CA"/>
          </a:p>
        </p:txBody>
      </p:sp>
    </p:spTree>
    <p:extLst>
      <p:ext uri="{BB962C8B-B14F-4D97-AF65-F5344CB8AC3E}">
        <p14:creationId xmlns:p14="http://schemas.microsoft.com/office/powerpoint/2010/main" val="106019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21</a:t>
            </a:fld>
            <a:endParaRPr lang="en-CA"/>
          </a:p>
        </p:txBody>
      </p:sp>
    </p:spTree>
    <p:extLst>
      <p:ext uri="{BB962C8B-B14F-4D97-AF65-F5344CB8AC3E}">
        <p14:creationId xmlns:p14="http://schemas.microsoft.com/office/powerpoint/2010/main" val="1591701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22</a:t>
            </a:fld>
            <a:endParaRPr lang="en-CA"/>
          </a:p>
        </p:txBody>
      </p:sp>
    </p:spTree>
    <p:extLst>
      <p:ext uri="{BB962C8B-B14F-4D97-AF65-F5344CB8AC3E}">
        <p14:creationId xmlns:p14="http://schemas.microsoft.com/office/powerpoint/2010/main" val="1852668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23</a:t>
            </a:fld>
            <a:endParaRPr lang="en-CA"/>
          </a:p>
        </p:txBody>
      </p:sp>
    </p:spTree>
    <p:extLst>
      <p:ext uri="{BB962C8B-B14F-4D97-AF65-F5344CB8AC3E}">
        <p14:creationId xmlns:p14="http://schemas.microsoft.com/office/powerpoint/2010/main" val="3927655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24</a:t>
            </a:fld>
            <a:endParaRPr lang="en-CA"/>
          </a:p>
        </p:txBody>
      </p:sp>
    </p:spTree>
    <p:extLst>
      <p:ext uri="{BB962C8B-B14F-4D97-AF65-F5344CB8AC3E}">
        <p14:creationId xmlns:p14="http://schemas.microsoft.com/office/powerpoint/2010/main" val="2435931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25</a:t>
            </a:fld>
            <a:endParaRPr lang="en-CA"/>
          </a:p>
        </p:txBody>
      </p:sp>
    </p:spTree>
    <p:extLst>
      <p:ext uri="{BB962C8B-B14F-4D97-AF65-F5344CB8AC3E}">
        <p14:creationId xmlns:p14="http://schemas.microsoft.com/office/powerpoint/2010/main" val="1524301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26</a:t>
            </a:fld>
            <a:endParaRPr lang="en-CA"/>
          </a:p>
        </p:txBody>
      </p:sp>
    </p:spTree>
    <p:extLst>
      <p:ext uri="{BB962C8B-B14F-4D97-AF65-F5344CB8AC3E}">
        <p14:creationId xmlns:p14="http://schemas.microsoft.com/office/powerpoint/2010/main" val="1407726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27</a:t>
            </a:fld>
            <a:endParaRPr lang="en-CA"/>
          </a:p>
        </p:txBody>
      </p:sp>
    </p:spTree>
    <p:extLst>
      <p:ext uri="{BB962C8B-B14F-4D97-AF65-F5344CB8AC3E}">
        <p14:creationId xmlns:p14="http://schemas.microsoft.com/office/powerpoint/2010/main" val="399846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28</a:t>
            </a:fld>
            <a:endParaRPr lang="en-CA"/>
          </a:p>
        </p:txBody>
      </p:sp>
    </p:spTree>
    <p:extLst>
      <p:ext uri="{BB962C8B-B14F-4D97-AF65-F5344CB8AC3E}">
        <p14:creationId xmlns:p14="http://schemas.microsoft.com/office/powerpoint/2010/main" val="2066945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29</a:t>
            </a:fld>
            <a:endParaRPr lang="en-CA"/>
          </a:p>
        </p:txBody>
      </p:sp>
    </p:spTree>
    <p:extLst>
      <p:ext uri="{BB962C8B-B14F-4D97-AF65-F5344CB8AC3E}">
        <p14:creationId xmlns:p14="http://schemas.microsoft.com/office/powerpoint/2010/main" val="4074125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GDHM data for Cambodia used. GSMA maps for Rwanda used. </a:t>
            </a:r>
          </a:p>
        </p:txBody>
      </p:sp>
      <p:sp>
        <p:nvSpPr>
          <p:cNvPr id="4" name="Slide Number Placeholder 3"/>
          <p:cNvSpPr>
            <a:spLocks noGrp="1"/>
          </p:cNvSpPr>
          <p:nvPr>
            <p:ph type="sldNum" sz="quarter" idx="5"/>
          </p:nvPr>
        </p:nvSpPr>
        <p:spPr/>
        <p:txBody>
          <a:bodyPr/>
          <a:lstStyle/>
          <a:p>
            <a:fld id="{16349221-3EB0-4363-9B38-4D9EB75E2025}" type="slidenum">
              <a:rPr lang="en-CA" smtClean="0"/>
              <a:pPr/>
              <a:t>7</a:t>
            </a:fld>
            <a:endParaRPr lang="en-CA"/>
          </a:p>
        </p:txBody>
      </p:sp>
    </p:spTree>
    <p:extLst>
      <p:ext uri="{BB962C8B-B14F-4D97-AF65-F5344CB8AC3E}">
        <p14:creationId xmlns:p14="http://schemas.microsoft.com/office/powerpoint/2010/main" val="1878427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30</a:t>
            </a:fld>
            <a:endParaRPr lang="en-CA"/>
          </a:p>
        </p:txBody>
      </p:sp>
    </p:spTree>
    <p:extLst>
      <p:ext uri="{BB962C8B-B14F-4D97-AF65-F5344CB8AC3E}">
        <p14:creationId xmlns:p14="http://schemas.microsoft.com/office/powerpoint/2010/main" val="2450591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IHME data for </a:t>
            </a:r>
            <a:r>
              <a:rPr lang="en-CA" b="1" dirty="0"/>
              <a:t>Senegal </a:t>
            </a:r>
            <a:r>
              <a:rPr lang="en-CA" dirty="0"/>
              <a:t>is used for this example</a:t>
            </a:r>
          </a:p>
        </p:txBody>
      </p:sp>
      <p:sp>
        <p:nvSpPr>
          <p:cNvPr id="4" name="Slide Number Placeholder 3"/>
          <p:cNvSpPr>
            <a:spLocks noGrp="1"/>
          </p:cNvSpPr>
          <p:nvPr>
            <p:ph type="sldNum" sz="quarter" idx="5"/>
          </p:nvPr>
        </p:nvSpPr>
        <p:spPr/>
        <p:txBody>
          <a:bodyPr/>
          <a:lstStyle/>
          <a:p>
            <a:fld id="{16349221-3EB0-4363-9B38-4D9EB75E2025}" type="slidenum">
              <a:rPr lang="en-CA" smtClean="0"/>
              <a:pPr/>
              <a:t>31</a:t>
            </a:fld>
            <a:endParaRPr lang="en-CA"/>
          </a:p>
        </p:txBody>
      </p:sp>
    </p:spTree>
    <p:extLst>
      <p:ext uri="{BB962C8B-B14F-4D97-AF65-F5344CB8AC3E}">
        <p14:creationId xmlns:p14="http://schemas.microsoft.com/office/powerpoint/2010/main" val="887143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34</a:t>
            </a:fld>
            <a:endParaRPr lang="en-CA"/>
          </a:p>
        </p:txBody>
      </p:sp>
    </p:spTree>
    <p:extLst>
      <p:ext uri="{BB962C8B-B14F-4D97-AF65-F5344CB8AC3E}">
        <p14:creationId xmlns:p14="http://schemas.microsoft.com/office/powerpoint/2010/main" val="2842052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this slide as a “break slide”</a:t>
            </a:r>
          </a:p>
        </p:txBody>
      </p:sp>
      <p:sp>
        <p:nvSpPr>
          <p:cNvPr id="4" name="Slide Number Placeholder 3"/>
          <p:cNvSpPr>
            <a:spLocks noGrp="1"/>
          </p:cNvSpPr>
          <p:nvPr>
            <p:ph type="sldNum" sz="quarter" idx="5"/>
          </p:nvPr>
        </p:nvSpPr>
        <p:spPr/>
        <p:txBody>
          <a:bodyPr/>
          <a:lstStyle/>
          <a:p>
            <a:fld id="{16349221-3EB0-4363-9B38-4D9EB75E2025}" type="slidenum">
              <a:rPr lang="en-CA" smtClean="0"/>
              <a:pPr/>
              <a:t>38</a:t>
            </a:fld>
            <a:endParaRPr lang="en-CA"/>
          </a:p>
        </p:txBody>
      </p:sp>
    </p:spTree>
    <p:extLst>
      <p:ext uri="{BB962C8B-B14F-4D97-AF65-F5344CB8AC3E}">
        <p14:creationId xmlns:p14="http://schemas.microsoft.com/office/powerpoint/2010/main" val="877940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51</a:t>
            </a:fld>
            <a:endParaRPr lang="en-CA"/>
          </a:p>
        </p:txBody>
      </p:sp>
    </p:spTree>
    <p:extLst>
      <p:ext uri="{BB962C8B-B14F-4D97-AF65-F5344CB8AC3E}">
        <p14:creationId xmlns:p14="http://schemas.microsoft.com/office/powerpoint/2010/main" val="739649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CCG </a:t>
            </a:r>
            <a:r>
              <a:rPr lang="en-CA" b="1"/>
              <a:t>life cycle </a:t>
            </a:r>
            <a:r>
              <a:rPr lang="en-CA"/>
              <a:t>goes through 4 levels of knowledge </a:t>
            </a:r>
            <a:r>
              <a:rPr lang="en-CA" b="1"/>
              <a:t>representation</a:t>
            </a:r>
            <a:r>
              <a:rPr lang="en-CA"/>
              <a:t>.</a:t>
            </a:r>
          </a:p>
        </p:txBody>
      </p:sp>
      <p:sp>
        <p:nvSpPr>
          <p:cNvPr id="4" name="Slide Number Placeholder 3"/>
          <p:cNvSpPr>
            <a:spLocks noGrp="1"/>
          </p:cNvSpPr>
          <p:nvPr>
            <p:ph type="sldNum" sz="quarter" idx="5"/>
          </p:nvPr>
        </p:nvSpPr>
        <p:spPr/>
        <p:txBody>
          <a:bodyPr/>
          <a:lstStyle/>
          <a:p>
            <a:fld id="{16349221-3EB0-4363-9B38-4D9EB75E2025}" type="slidenum">
              <a:rPr lang="en-CA" smtClean="0"/>
              <a:pPr/>
              <a:t>63</a:t>
            </a:fld>
            <a:endParaRPr lang="en-CA"/>
          </a:p>
        </p:txBody>
      </p:sp>
    </p:spTree>
    <p:extLst>
      <p:ext uri="{BB962C8B-B14F-4D97-AF65-F5344CB8AC3E}">
        <p14:creationId xmlns:p14="http://schemas.microsoft.com/office/powerpoint/2010/main" val="3581753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Level </a:t>
            </a:r>
            <a:r>
              <a:rPr lang="en-CA" b="1" dirty="0"/>
              <a:t>1</a:t>
            </a:r>
            <a:r>
              <a:rPr lang="en-CA" dirty="0"/>
              <a:t> (or L1) are the </a:t>
            </a:r>
            <a:r>
              <a:rPr lang="en-CA" b="1" dirty="0"/>
              <a:t>narrative</a:t>
            </a:r>
            <a:r>
              <a:rPr lang="en-CA" dirty="0"/>
              <a:t> guidelines published by </a:t>
            </a:r>
            <a:r>
              <a:rPr lang="en-CA" b="1" dirty="0"/>
              <a:t>WHO</a:t>
            </a:r>
            <a:r>
              <a:rPr lang="en-CA" dirty="0"/>
              <a:t> or by normative </a:t>
            </a:r>
            <a:r>
              <a:rPr lang="en-CA" b="1" dirty="0"/>
              <a:t>national</a:t>
            </a:r>
            <a:r>
              <a:rPr lang="en-CA" dirty="0"/>
              <a:t> bodies such as the </a:t>
            </a:r>
            <a:r>
              <a:rPr lang="en-CA" b="1" dirty="0"/>
              <a:t>CDC</a:t>
            </a:r>
            <a:r>
              <a:rPr lang="en-CA" dirty="0"/>
              <a:t> or Diabetes </a:t>
            </a:r>
            <a:r>
              <a:rPr lang="en-CA" b="1" dirty="0"/>
              <a:t>Canada </a:t>
            </a:r>
            <a:r>
              <a:rPr lang="en-CA" dirty="0"/>
              <a:t>(as examples).</a:t>
            </a:r>
          </a:p>
        </p:txBody>
      </p:sp>
      <p:sp>
        <p:nvSpPr>
          <p:cNvPr id="4" name="Slide Number Placeholder 3"/>
          <p:cNvSpPr>
            <a:spLocks noGrp="1"/>
          </p:cNvSpPr>
          <p:nvPr>
            <p:ph type="sldNum" sz="quarter" idx="5"/>
          </p:nvPr>
        </p:nvSpPr>
        <p:spPr/>
        <p:txBody>
          <a:bodyPr/>
          <a:lstStyle/>
          <a:p>
            <a:fld id="{16349221-3EB0-4363-9B38-4D9EB75E2025}" type="slidenum">
              <a:rPr lang="en-CA" smtClean="0"/>
              <a:pPr/>
              <a:t>64</a:t>
            </a:fld>
            <a:endParaRPr lang="en-CA"/>
          </a:p>
        </p:txBody>
      </p:sp>
    </p:spTree>
    <p:extLst>
      <p:ext uri="{BB962C8B-B14F-4D97-AF65-F5344CB8AC3E}">
        <p14:creationId xmlns:p14="http://schemas.microsoft.com/office/powerpoint/2010/main" val="648954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Level </a:t>
            </a:r>
            <a:r>
              <a:rPr lang="en-CA" b="1" dirty="0"/>
              <a:t>2</a:t>
            </a:r>
            <a:r>
              <a:rPr lang="en-CA" dirty="0"/>
              <a:t> artefacts </a:t>
            </a:r>
            <a:r>
              <a:rPr lang="en-CA" b="1" dirty="0"/>
              <a:t>distill </a:t>
            </a:r>
            <a:r>
              <a:rPr lang="en-CA" dirty="0"/>
              <a:t>the narrative text into a set of </a:t>
            </a:r>
            <a:r>
              <a:rPr lang="en-CA" b="1" dirty="0"/>
              <a:t>personas</a:t>
            </a:r>
            <a:r>
              <a:rPr lang="en-CA" dirty="0"/>
              <a:t>, </a:t>
            </a:r>
            <a:r>
              <a:rPr lang="en-CA" b="1" dirty="0"/>
              <a:t>user </a:t>
            </a:r>
            <a:r>
              <a:rPr lang="en-CA" dirty="0"/>
              <a:t>stories, </a:t>
            </a:r>
            <a:r>
              <a:rPr lang="en-CA" b="1" dirty="0"/>
              <a:t>workflow </a:t>
            </a:r>
            <a:r>
              <a:rPr lang="en-CA" dirty="0"/>
              <a:t>diagrams (such as </a:t>
            </a:r>
            <a:r>
              <a:rPr lang="en-CA" b="1" dirty="0"/>
              <a:t>BPMN </a:t>
            </a:r>
            <a:r>
              <a:rPr lang="en-CA" dirty="0"/>
              <a:t>diagrams) and </a:t>
            </a:r>
            <a:r>
              <a:rPr lang="en-CA" b="1" dirty="0"/>
              <a:t>decision </a:t>
            </a:r>
            <a:r>
              <a:rPr lang="en-CA" dirty="0"/>
              <a:t>tables. </a:t>
            </a:r>
            <a:r>
              <a:rPr lang="en-CA" b="1" dirty="0"/>
              <a:t>WHO</a:t>
            </a:r>
            <a:r>
              <a:rPr lang="en-CA" dirty="0"/>
              <a:t> calls their L2 artefacts: Digital </a:t>
            </a:r>
            <a:r>
              <a:rPr lang="en-CA" b="1" dirty="0"/>
              <a:t>Adaptation</a:t>
            </a:r>
            <a:r>
              <a:rPr lang="en-CA" dirty="0"/>
              <a:t> Kits. </a:t>
            </a:r>
          </a:p>
        </p:txBody>
      </p:sp>
      <p:sp>
        <p:nvSpPr>
          <p:cNvPr id="4" name="Slide Number Placeholder 3"/>
          <p:cNvSpPr>
            <a:spLocks noGrp="1"/>
          </p:cNvSpPr>
          <p:nvPr>
            <p:ph type="sldNum" sz="quarter" idx="5"/>
          </p:nvPr>
        </p:nvSpPr>
        <p:spPr/>
        <p:txBody>
          <a:bodyPr/>
          <a:lstStyle/>
          <a:p>
            <a:fld id="{16349221-3EB0-4363-9B38-4D9EB75E2025}" type="slidenum">
              <a:rPr lang="en-CA" smtClean="0"/>
              <a:pPr/>
              <a:t>65</a:t>
            </a:fld>
            <a:endParaRPr lang="en-CA"/>
          </a:p>
        </p:txBody>
      </p:sp>
    </p:spTree>
    <p:extLst>
      <p:ext uri="{BB962C8B-B14F-4D97-AF65-F5344CB8AC3E}">
        <p14:creationId xmlns:p14="http://schemas.microsoft.com/office/powerpoint/2010/main" val="1883751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Level </a:t>
            </a:r>
            <a:r>
              <a:rPr lang="en-CA" b="1" dirty="0"/>
              <a:t>3</a:t>
            </a:r>
            <a:r>
              <a:rPr lang="en-CA" dirty="0"/>
              <a:t> are the CCGs themselves. These are </a:t>
            </a:r>
            <a:r>
              <a:rPr lang="en-CA" b="1" dirty="0"/>
              <a:t>FHIR</a:t>
            </a:r>
            <a:r>
              <a:rPr lang="en-CA" dirty="0"/>
              <a:t> packages that contain the collection of FHIR </a:t>
            </a:r>
            <a:r>
              <a:rPr lang="en-CA" b="1" dirty="0"/>
              <a:t>resources</a:t>
            </a:r>
            <a:r>
              <a:rPr lang="en-CA" dirty="0"/>
              <a:t> and </a:t>
            </a:r>
            <a:r>
              <a:rPr lang="en-CA" b="1" dirty="0"/>
              <a:t>libraries</a:t>
            </a:r>
            <a:r>
              <a:rPr lang="en-CA" dirty="0"/>
              <a:t> that define a machine-</a:t>
            </a:r>
            <a:r>
              <a:rPr lang="en-CA" b="1" dirty="0"/>
              <a:t>interpretable</a:t>
            </a:r>
            <a:r>
              <a:rPr lang="en-CA" dirty="0"/>
              <a:t> version of the care guideline.</a:t>
            </a:r>
          </a:p>
        </p:txBody>
      </p:sp>
      <p:sp>
        <p:nvSpPr>
          <p:cNvPr id="4" name="Slide Number Placeholder 3"/>
          <p:cNvSpPr>
            <a:spLocks noGrp="1"/>
          </p:cNvSpPr>
          <p:nvPr>
            <p:ph type="sldNum" sz="quarter" idx="5"/>
          </p:nvPr>
        </p:nvSpPr>
        <p:spPr/>
        <p:txBody>
          <a:bodyPr/>
          <a:lstStyle/>
          <a:p>
            <a:fld id="{16349221-3EB0-4363-9B38-4D9EB75E2025}" type="slidenum">
              <a:rPr lang="en-CA" smtClean="0"/>
              <a:pPr/>
              <a:t>66</a:t>
            </a:fld>
            <a:endParaRPr lang="en-CA"/>
          </a:p>
        </p:txBody>
      </p:sp>
    </p:spTree>
    <p:extLst>
      <p:ext uri="{BB962C8B-B14F-4D97-AF65-F5344CB8AC3E}">
        <p14:creationId xmlns:p14="http://schemas.microsoft.com/office/powerpoint/2010/main" val="3308458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at Level </a:t>
            </a:r>
            <a:r>
              <a:rPr lang="en-CA" b="1" dirty="0"/>
              <a:t>4</a:t>
            </a:r>
            <a:r>
              <a:rPr lang="en-CA" dirty="0"/>
              <a:t>, the L3 artefacts are </a:t>
            </a:r>
            <a:r>
              <a:rPr lang="en-CA" b="1" dirty="0"/>
              <a:t>ingested </a:t>
            </a:r>
            <a:r>
              <a:rPr lang="en-CA" dirty="0"/>
              <a:t>by and </a:t>
            </a:r>
            <a:r>
              <a:rPr lang="en-CA" b="1" dirty="0"/>
              <a:t>operationalized </a:t>
            </a:r>
            <a:r>
              <a:rPr lang="en-CA" dirty="0"/>
              <a:t>by a digital health </a:t>
            </a:r>
            <a:r>
              <a:rPr lang="en-CA" b="1" dirty="0"/>
              <a:t>solution</a:t>
            </a:r>
            <a:r>
              <a:rPr lang="en-CA" dirty="0"/>
              <a:t>.</a:t>
            </a:r>
          </a:p>
        </p:txBody>
      </p:sp>
      <p:sp>
        <p:nvSpPr>
          <p:cNvPr id="4" name="Slide Number Placeholder 3"/>
          <p:cNvSpPr>
            <a:spLocks noGrp="1"/>
          </p:cNvSpPr>
          <p:nvPr>
            <p:ph type="sldNum" sz="quarter" idx="5"/>
          </p:nvPr>
        </p:nvSpPr>
        <p:spPr/>
        <p:txBody>
          <a:bodyPr/>
          <a:lstStyle/>
          <a:p>
            <a:fld id="{16349221-3EB0-4363-9B38-4D9EB75E2025}" type="slidenum">
              <a:rPr lang="en-CA" smtClean="0"/>
              <a:pPr/>
              <a:t>67</a:t>
            </a:fld>
            <a:endParaRPr lang="en-CA"/>
          </a:p>
        </p:txBody>
      </p:sp>
    </p:spTree>
    <p:extLst>
      <p:ext uri="{BB962C8B-B14F-4D97-AF65-F5344CB8AC3E}">
        <p14:creationId xmlns:p14="http://schemas.microsoft.com/office/powerpoint/2010/main" val="3824718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GDHM data for Cambodia used. GSMA maps for Rwanda used. </a:t>
            </a:r>
          </a:p>
        </p:txBody>
      </p:sp>
      <p:sp>
        <p:nvSpPr>
          <p:cNvPr id="4" name="Slide Number Placeholder 3"/>
          <p:cNvSpPr>
            <a:spLocks noGrp="1"/>
          </p:cNvSpPr>
          <p:nvPr>
            <p:ph type="sldNum" sz="quarter" idx="5"/>
          </p:nvPr>
        </p:nvSpPr>
        <p:spPr/>
        <p:txBody>
          <a:bodyPr/>
          <a:lstStyle/>
          <a:p>
            <a:fld id="{16349221-3EB0-4363-9B38-4D9EB75E2025}" type="slidenum">
              <a:rPr lang="en-CA" smtClean="0"/>
              <a:pPr/>
              <a:t>8</a:t>
            </a:fld>
            <a:endParaRPr lang="en-CA"/>
          </a:p>
        </p:txBody>
      </p:sp>
    </p:spTree>
    <p:extLst>
      <p:ext uri="{BB962C8B-B14F-4D97-AF65-F5344CB8AC3E}">
        <p14:creationId xmlns:p14="http://schemas.microsoft.com/office/powerpoint/2010/main" val="306896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6349221-3EB0-4363-9B38-4D9EB75E2025}" type="slidenum">
              <a:rPr lang="en-CA" smtClean="0"/>
              <a:pPr/>
              <a:t>68</a:t>
            </a:fld>
            <a:endParaRPr lang="en-CA"/>
          </a:p>
        </p:txBody>
      </p:sp>
    </p:spTree>
    <p:extLst>
      <p:ext uri="{BB962C8B-B14F-4D97-AF65-F5344CB8AC3E}">
        <p14:creationId xmlns:p14="http://schemas.microsoft.com/office/powerpoint/2010/main" val="1617450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71</a:t>
            </a:fld>
            <a:endParaRPr lang="en-CA"/>
          </a:p>
        </p:txBody>
      </p:sp>
    </p:spTree>
    <p:extLst>
      <p:ext uri="{BB962C8B-B14F-4D97-AF65-F5344CB8AC3E}">
        <p14:creationId xmlns:p14="http://schemas.microsoft.com/office/powerpoint/2010/main" val="1458297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GDHM data for Cambodia used. GSMA maps for Rwanda used. </a:t>
            </a:r>
          </a:p>
        </p:txBody>
      </p:sp>
      <p:sp>
        <p:nvSpPr>
          <p:cNvPr id="4" name="Slide Number Placeholder 3"/>
          <p:cNvSpPr>
            <a:spLocks noGrp="1"/>
          </p:cNvSpPr>
          <p:nvPr>
            <p:ph type="sldNum" sz="quarter" idx="5"/>
          </p:nvPr>
        </p:nvSpPr>
        <p:spPr/>
        <p:txBody>
          <a:bodyPr/>
          <a:lstStyle/>
          <a:p>
            <a:fld id="{16349221-3EB0-4363-9B38-4D9EB75E2025}" type="slidenum">
              <a:rPr lang="en-CA" smtClean="0"/>
              <a:pPr/>
              <a:t>9</a:t>
            </a:fld>
            <a:endParaRPr lang="en-CA"/>
          </a:p>
        </p:txBody>
      </p:sp>
    </p:spTree>
    <p:extLst>
      <p:ext uri="{BB962C8B-B14F-4D97-AF65-F5344CB8AC3E}">
        <p14:creationId xmlns:p14="http://schemas.microsoft.com/office/powerpoint/2010/main" val="1072521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GDHM data for Cambodia used. GSMA maps for Rwanda used. </a:t>
            </a:r>
          </a:p>
        </p:txBody>
      </p:sp>
      <p:sp>
        <p:nvSpPr>
          <p:cNvPr id="4" name="Slide Number Placeholder 3"/>
          <p:cNvSpPr>
            <a:spLocks noGrp="1"/>
          </p:cNvSpPr>
          <p:nvPr>
            <p:ph type="sldNum" sz="quarter" idx="5"/>
          </p:nvPr>
        </p:nvSpPr>
        <p:spPr/>
        <p:txBody>
          <a:bodyPr/>
          <a:lstStyle/>
          <a:p>
            <a:fld id="{16349221-3EB0-4363-9B38-4D9EB75E2025}" type="slidenum">
              <a:rPr lang="en-CA" smtClean="0"/>
              <a:pPr/>
              <a:t>10</a:t>
            </a:fld>
            <a:endParaRPr lang="en-CA"/>
          </a:p>
        </p:txBody>
      </p:sp>
    </p:spTree>
    <p:extLst>
      <p:ext uri="{BB962C8B-B14F-4D97-AF65-F5344CB8AC3E}">
        <p14:creationId xmlns:p14="http://schemas.microsoft.com/office/powerpoint/2010/main" val="3637684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GDHM data for Cambodia used. GSMA maps for Rwanda used. </a:t>
            </a:r>
          </a:p>
        </p:txBody>
      </p:sp>
      <p:sp>
        <p:nvSpPr>
          <p:cNvPr id="4" name="Slide Number Placeholder 3"/>
          <p:cNvSpPr>
            <a:spLocks noGrp="1"/>
          </p:cNvSpPr>
          <p:nvPr>
            <p:ph type="sldNum" sz="quarter" idx="5"/>
          </p:nvPr>
        </p:nvSpPr>
        <p:spPr/>
        <p:txBody>
          <a:bodyPr/>
          <a:lstStyle/>
          <a:p>
            <a:fld id="{16349221-3EB0-4363-9B38-4D9EB75E2025}" type="slidenum">
              <a:rPr lang="en-CA" smtClean="0"/>
              <a:pPr/>
              <a:t>11</a:t>
            </a:fld>
            <a:endParaRPr lang="en-CA"/>
          </a:p>
        </p:txBody>
      </p:sp>
    </p:spTree>
    <p:extLst>
      <p:ext uri="{BB962C8B-B14F-4D97-AF65-F5344CB8AC3E}">
        <p14:creationId xmlns:p14="http://schemas.microsoft.com/office/powerpoint/2010/main" val="301478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GDHM data for Cambodia used. GSMA maps for Rwanda used. </a:t>
            </a:r>
          </a:p>
        </p:txBody>
      </p:sp>
      <p:sp>
        <p:nvSpPr>
          <p:cNvPr id="4" name="Slide Number Placeholder 3"/>
          <p:cNvSpPr>
            <a:spLocks noGrp="1"/>
          </p:cNvSpPr>
          <p:nvPr>
            <p:ph type="sldNum" sz="quarter" idx="5"/>
          </p:nvPr>
        </p:nvSpPr>
        <p:spPr/>
        <p:txBody>
          <a:bodyPr/>
          <a:lstStyle/>
          <a:p>
            <a:fld id="{16349221-3EB0-4363-9B38-4D9EB75E2025}" type="slidenum">
              <a:rPr lang="en-CA" smtClean="0"/>
              <a:pPr/>
              <a:t>12</a:t>
            </a:fld>
            <a:endParaRPr lang="en-CA"/>
          </a:p>
        </p:txBody>
      </p:sp>
    </p:spTree>
    <p:extLst>
      <p:ext uri="{BB962C8B-B14F-4D97-AF65-F5344CB8AC3E}">
        <p14:creationId xmlns:p14="http://schemas.microsoft.com/office/powerpoint/2010/main" val="206122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GDHM data for Cambodia used. GSMA maps for Rwanda used. </a:t>
            </a:r>
          </a:p>
        </p:txBody>
      </p:sp>
      <p:sp>
        <p:nvSpPr>
          <p:cNvPr id="4" name="Slide Number Placeholder 3"/>
          <p:cNvSpPr>
            <a:spLocks noGrp="1"/>
          </p:cNvSpPr>
          <p:nvPr>
            <p:ph type="sldNum" sz="quarter" idx="5"/>
          </p:nvPr>
        </p:nvSpPr>
        <p:spPr/>
        <p:txBody>
          <a:bodyPr/>
          <a:lstStyle/>
          <a:p>
            <a:fld id="{16349221-3EB0-4363-9B38-4D9EB75E2025}" type="slidenum">
              <a:rPr lang="en-CA" smtClean="0"/>
              <a:pPr/>
              <a:t>13</a:t>
            </a:fld>
            <a:endParaRPr lang="en-CA"/>
          </a:p>
        </p:txBody>
      </p:sp>
    </p:spTree>
    <p:extLst>
      <p:ext uri="{BB962C8B-B14F-4D97-AF65-F5344CB8AC3E}">
        <p14:creationId xmlns:p14="http://schemas.microsoft.com/office/powerpoint/2010/main" val="2046916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GDHM data for Cambodia used. GSMA maps for Rwanda used. </a:t>
            </a:r>
          </a:p>
        </p:txBody>
      </p:sp>
      <p:sp>
        <p:nvSpPr>
          <p:cNvPr id="4" name="Slide Number Placeholder 3"/>
          <p:cNvSpPr>
            <a:spLocks noGrp="1"/>
          </p:cNvSpPr>
          <p:nvPr>
            <p:ph type="sldNum" sz="quarter" idx="5"/>
          </p:nvPr>
        </p:nvSpPr>
        <p:spPr/>
        <p:txBody>
          <a:bodyPr/>
          <a:lstStyle/>
          <a:p>
            <a:fld id="{16349221-3EB0-4363-9B38-4D9EB75E2025}" type="slidenum">
              <a:rPr lang="en-CA" smtClean="0"/>
              <a:pPr/>
              <a:t>14</a:t>
            </a:fld>
            <a:endParaRPr lang="en-CA"/>
          </a:p>
        </p:txBody>
      </p:sp>
    </p:spTree>
    <p:extLst>
      <p:ext uri="{BB962C8B-B14F-4D97-AF65-F5344CB8AC3E}">
        <p14:creationId xmlns:p14="http://schemas.microsoft.com/office/powerpoint/2010/main" val="2943564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3"/>
            <a:ext cx="12435840" cy="1764030"/>
          </a:xfrm>
        </p:spPr>
        <p:txBody>
          <a:bodyPr/>
          <a:lstStyle/>
          <a:p>
            <a:r>
              <a:rPr lang="en-US"/>
              <a:t>Click to edit Master title style</a:t>
            </a:r>
            <a:endParaRPr lang="en-CA"/>
          </a:p>
        </p:txBody>
      </p:sp>
      <p:sp>
        <p:nvSpPr>
          <p:cNvPr id="3" name="Subtitle 2"/>
          <p:cNvSpPr>
            <a:spLocks noGrp="1"/>
          </p:cNvSpPr>
          <p:nvPr>
            <p:ph type="subTitle" idx="1"/>
          </p:nvPr>
        </p:nvSpPr>
        <p:spPr>
          <a:xfrm>
            <a:off x="1097280" y="4389120"/>
            <a:ext cx="12435840" cy="2103120"/>
          </a:xfrm>
        </p:spPr>
        <p:txBody>
          <a:bodyPr/>
          <a:lstStyle>
            <a:lvl1pPr marL="0" indent="0" algn="l">
              <a:buNone/>
              <a:defRPr>
                <a:solidFill>
                  <a:schemeClr val="tx1">
                    <a:tint val="75000"/>
                  </a:schemeClr>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CA" dirty="0"/>
          </a:p>
        </p:txBody>
      </p:sp>
      <p:sp>
        <p:nvSpPr>
          <p:cNvPr id="4" name="Date Placeholder 3"/>
          <p:cNvSpPr>
            <a:spLocks noGrp="1"/>
          </p:cNvSpPr>
          <p:nvPr>
            <p:ph type="dt" sz="half" idx="10"/>
          </p:nvPr>
        </p:nvSpPr>
        <p:spPr/>
        <p:txBody>
          <a:bodyPr/>
          <a:lstStyle/>
          <a:p>
            <a:fld id="{0E085603-0994-456B-AC52-E4E3CAE129AD}" type="datetime1">
              <a:rPr lang="en-CA" smtClean="0"/>
              <a:t>2024-06-25</a:t>
            </a:fld>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C46C161-2112-494B-A4C8-41F954B0CFF3}" type="datetime1">
              <a:rPr lang="en-CA" smtClean="0"/>
              <a:t>2024-06-25</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BD6BBAF-580F-45E4-A022-6984527E95CE}" type="datetime1">
              <a:rPr lang="en-CA" smtClean="0"/>
              <a:t>2024-06-25</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7315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74371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80C1E17-6BF8-4FCE-94E4-E5E091796BF3}" type="datetime1">
              <a:rPr lang="en-CA" smtClean="0"/>
              <a:t>2024-06-25</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731521" y="1842137"/>
            <a:ext cx="6464300"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Text Placeholder 4"/>
          <p:cNvSpPr>
            <a:spLocks noGrp="1"/>
          </p:cNvSpPr>
          <p:nvPr>
            <p:ph type="body" sz="quarter" idx="3"/>
          </p:nvPr>
        </p:nvSpPr>
        <p:spPr>
          <a:xfrm>
            <a:off x="7432046" y="1842137"/>
            <a:ext cx="6466841"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432046" y="2609850"/>
            <a:ext cx="6466841"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A7A930BF-3202-4939-8BEC-6B84D2D9686C}" type="datetime1">
              <a:rPr lang="en-CA" smtClean="0"/>
              <a:t>2024-06-25</a:t>
            </a:fld>
            <a:endParaRPr lang="en-CA"/>
          </a:p>
        </p:txBody>
      </p:sp>
      <p:sp>
        <p:nvSpPr>
          <p:cNvPr id="8" name="Footer Placeholder 7"/>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9" name="Slide Number Placeholder 8"/>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E9AF6AD8-6557-4321-B48B-AD64C4E8BBD4}" type="datetime1">
              <a:rPr lang="en-CA" smtClean="0"/>
              <a:t>2024-06-25</a:t>
            </a:fld>
            <a:endParaRPr lang="en-CA"/>
          </a:p>
        </p:txBody>
      </p:sp>
      <p:sp>
        <p:nvSpPr>
          <p:cNvPr id="4" name="Footer Placeholder 3"/>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53A0B-D3B2-4FCF-98DA-B2D278F04CBF}" type="datetime1">
              <a:rPr lang="en-CA" smtClean="0"/>
              <a:t>2024-06-25</a:t>
            </a:fld>
            <a:endParaRPr lang="en-CA"/>
          </a:p>
        </p:txBody>
      </p:sp>
      <p:sp>
        <p:nvSpPr>
          <p:cNvPr id="3" name="Footer Placeholder 2"/>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4" y="327660"/>
            <a:ext cx="4813301" cy="1394461"/>
          </a:xfrm>
        </p:spPr>
        <p:txBody>
          <a:bodyPr anchor="b"/>
          <a:lstStyle>
            <a:lvl1pPr algn="l">
              <a:defRPr sz="3200" b="1"/>
            </a:lvl1pPr>
          </a:lstStyle>
          <a:p>
            <a:r>
              <a:rPr lang="en-US"/>
              <a:t>Click to edit Master title style</a:t>
            </a:r>
            <a:endParaRPr lang="en-CA"/>
          </a:p>
        </p:txBody>
      </p:sp>
      <p:sp>
        <p:nvSpPr>
          <p:cNvPr id="3" name="Content Placeholder 2"/>
          <p:cNvSpPr>
            <a:spLocks noGrp="1"/>
          </p:cNvSpPr>
          <p:nvPr>
            <p:ph idx="1"/>
          </p:nvPr>
        </p:nvSpPr>
        <p:spPr>
          <a:xfrm>
            <a:off x="5720081" y="327663"/>
            <a:ext cx="8178800" cy="7023736"/>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731524" y="1722125"/>
            <a:ext cx="4813301" cy="562927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97EACCA0-3743-40D1-A257-B7C8878B1C00}" type="datetime1">
              <a:rPr lang="en-CA" smtClean="0"/>
              <a:t>2024-06-25</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0" y="5760722"/>
            <a:ext cx="8778240" cy="680086"/>
          </a:xfrm>
        </p:spPr>
        <p:txBody>
          <a:bodyPr anchor="b"/>
          <a:lstStyle>
            <a:lvl1pPr algn="l">
              <a:defRPr sz="3200" b="1"/>
            </a:lvl1pPr>
          </a:lstStyle>
          <a:p>
            <a:r>
              <a:rPr lang="en-US"/>
              <a:t>Click to edit Master title style</a:t>
            </a:r>
            <a:endParaRPr lang="en-CA"/>
          </a:p>
        </p:txBody>
      </p:sp>
      <p:sp>
        <p:nvSpPr>
          <p:cNvPr id="3" name="Picture Placeholder 2"/>
          <p:cNvSpPr>
            <a:spLocks noGrp="1"/>
          </p:cNvSpPr>
          <p:nvPr>
            <p:ph type="pic" idx="1"/>
          </p:nvPr>
        </p:nvSpPr>
        <p:spPr>
          <a:xfrm>
            <a:off x="2867660" y="735330"/>
            <a:ext cx="8778240" cy="4937760"/>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CA"/>
          </a:p>
        </p:txBody>
      </p:sp>
      <p:sp>
        <p:nvSpPr>
          <p:cNvPr id="4" name="Text Placeholder 3"/>
          <p:cNvSpPr>
            <a:spLocks noGrp="1"/>
          </p:cNvSpPr>
          <p:nvPr>
            <p:ph type="body" sz="half" idx="2"/>
          </p:nvPr>
        </p:nvSpPr>
        <p:spPr>
          <a:xfrm>
            <a:off x="2867660" y="6440807"/>
            <a:ext cx="8778240" cy="96583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7AC78954-5C80-4A3F-823B-EA3D74107208}" type="datetime1">
              <a:rPr lang="en-CA" smtClean="0"/>
              <a:t>2024-06-25</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7441E32-E90C-42BC-8489-688107795689}" type="datetime1">
              <a:rPr lang="en-CA" smtClean="0"/>
              <a:t>2024-06-25</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3932" y="322176"/>
            <a:ext cx="12494949" cy="1371600"/>
          </a:xfrm>
          <a:prstGeom prst="rect">
            <a:avLst/>
          </a:prstGeom>
        </p:spPr>
        <p:txBody>
          <a:bodyPr vert="horz" lIns="146304" tIns="73152" rIns="146304" bIns="73152"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731520" y="1920243"/>
            <a:ext cx="13167360" cy="5431155"/>
          </a:xfrm>
          <a:prstGeom prst="rect">
            <a:avLst/>
          </a:prstGeom>
        </p:spPr>
        <p:txBody>
          <a:bodyPr vert="horz" lIns="146304" tIns="73152" rIns="146304" bIns="731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5852160" y="7589520"/>
            <a:ext cx="3413760" cy="438150"/>
          </a:xfrm>
          <a:prstGeom prst="rect">
            <a:avLst/>
          </a:prstGeom>
        </p:spPr>
        <p:txBody>
          <a:bodyPr vert="horz" lIns="146304" tIns="73152" rIns="146304" bIns="73152" rtlCol="0" anchor="ctr"/>
          <a:lstStyle>
            <a:lvl1pPr algn="l">
              <a:defRPr sz="1900">
                <a:solidFill>
                  <a:schemeClr val="tx1">
                    <a:tint val="75000"/>
                  </a:schemeClr>
                </a:solidFill>
              </a:defRPr>
            </a:lvl1pPr>
          </a:lstStyle>
          <a:p>
            <a:fld id="{13A93768-417D-49F3-B4FB-D8DE1F5EC558}" type="datetime1">
              <a:rPr lang="en-CA" smtClean="0"/>
              <a:t>2024-06-25</a:t>
            </a:fld>
            <a:endParaRPr lang="en-CA"/>
          </a:p>
        </p:txBody>
      </p:sp>
      <p:sp>
        <p:nvSpPr>
          <p:cNvPr id="6" name="Slide Number Placeholder 5"/>
          <p:cNvSpPr>
            <a:spLocks noGrp="1"/>
          </p:cNvSpPr>
          <p:nvPr>
            <p:ph type="sldNum" sz="quarter" idx="4"/>
          </p:nvPr>
        </p:nvSpPr>
        <p:spPr>
          <a:xfrm>
            <a:off x="10485120" y="7627623"/>
            <a:ext cx="3413760" cy="438150"/>
          </a:xfrm>
          <a:prstGeom prst="rect">
            <a:avLst/>
          </a:prstGeom>
        </p:spPr>
        <p:txBody>
          <a:bodyPr vert="horz" lIns="146304" tIns="73152" rIns="146304" bIns="73152" rtlCol="0" anchor="ctr"/>
          <a:lstStyle>
            <a:lvl1pPr algn="r">
              <a:defRPr sz="1900">
                <a:solidFill>
                  <a:schemeClr val="tx1">
                    <a:tint val="75000"/>
                  </a:schemeClr>
                </a:solidFill>
              </a:defRPr>
            </a:lvl1pPr>
          </a:lstStyle>
          <a:p>
            <a:fld id="{6734F48E-A456-4E2F-B17E-509464F7A050}" type="slidenum">
              <a:rPr lang="en-CA" smtClean="0"/>
              <a:pPr/>
              <a:t>‹#›</a:t>
            </a:fld>
            <a:endParaRPr lang="en-CA"/>
          </a:p>
        </p:txBody>
      </p:sp>
      <p:pic>
        <p:nvPicPr>
          <p:cNvPr id="14" name="Picture 4">
            <a:extLst>
              <a:ext uri="{FF2B5EF4-FFF2-40B4-BE49-F238E27FC236}">
                <a16:creationId xmlns:a16="http://schemas.microsoft.com/office/drawing/2014/main" id="{1D5271C5-020A-081B-7249-0BF58EE652DF}"/>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78350"/>
          <a:stretch/>
        </p:blipFill>
        <p:spPr bwMode="auto">
          <a:xfrm>
            <a:off x="99770" y="378446"/>
            <a:ext cx="1289532" cy="120053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gif"/></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6.emf"/><Relationship Id="rId4" Type="http://schemas.openxmlformats.org/officeDocument/2006/relationships/image" Target="../media/image45.emf"/></Relationships>
</file>

<file path=ppt/slides/_rels/slide4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7.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B331-9178-45BD-B04A-752E788D2CF5}"/>
              </a:ext>
            </a:extLst>
          </p:cNvPr>
          <p:cNvSpPr>
            <a:spLocks noGrp="1"/>
          </p:cNvSpPr>
          <p:nvPr>
            <p:ph type="ctrTitle"/>
          </p:nvPr>
        </p:nvSpPr>
        <p:spPr/>
        <p:txBody>
          <a:bodyPr/>
          <a:lstStyle/>
          <a:p>
            <a:r>
              <a:rPr lang="en-CA" dirty="0"/>
              <a:t>Buildable Digital Health Blueprint</a:t>
            </a:r>
          </a:p>
        </p:txBody>
      </p:sp>
      <p:sp>
        <p:nvSpPr>
          <p:cNvPr id="3" name="Subtitle 2">
            <a:extLst>
              <a:ext uri="{FF2B5EF4-FFF2-40B4-BE49-F238E27FC236}">
                <a16:creationId xmlns:a16="http://schemas.microsoft.com/office/drawing/2014/main" id="{B84EEE71-9AC9-4E43-AF9A-304473FB0C39}"/>
              </a:ext>
            </a:extLst>
          </p:cNvPr>
          <p:cNvSpPr>
            <a:spLocks noGrp="1"/>
          </p:cNvSpPr>
          <p:nvPr>
            <p:ph type="subTitle" idx="1"/>
          </p:nvPr>
        </p:nvSpPr>
        <p:spPr/>
        <p:txBody>
          <a:bodyPr>
            <a:normAutofit/>
          </a:bodyPr>
          <a:lstStyle/>
          <a:p>
            <a:r>
              <a:rPr lang="en-CA" sz="4000" dirty="0"/>
              <a:t>Workshop-1 </a:t>
            </a:r>
          </a:p>
          <a:p>
            <a:r>
              <a:rPr lang="en-CA" sz="4000" dirty="0"/>
              <a:t>Context, Background &amp; Use Cases</a:t>
            </a:r>
          </a:p>
        </p:txBody>
      </p:sp>
      <p:pic>
        <p:nvPicPr>
          <p:cNvPr id="9" name="Picture 8" descr="A group of people with helmets on top of a puzzle&#10;&#10;Description automatically generated">
            <a:extLst>
              <a:ext uri="{FF2B5EF4-FFF2-40B4-BE49-F238E27FC236}">
                <a16:creationId xmlns:a16="http://schemas.microsoft.com/office/drawing/2014/main" id="{76CB8D49-25BB-B9A0-A21C-0E883A129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352" y="4088095"/>
            <a:ext cx="4674096" cy="3505572"/>
          </a:xfrm>
          <a:prstGeom prst="rect">
            <a:avLst/>
          </a:prstGeom>
        </p:spPr>
      </p:pic>
    </p:spTree>
    <p:extLst>
      <p:ext uri="{BB962C8B-B14F-4D97-AF65-F5344CB8AC3E}">
        <p14:creationId xmlns:p14="http://schemas.microsoft.com/office/powerpoint/2010/main" val="3092506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10</a:t>
            </a:fld>
            <a:endParaRPr lang="en-CA"/>
          </a:p>
        </p:txBody>
      </p:sp>
      <p:pic>
        <p:nvPicPr>
          <p:cNvPr id="15" name="Picture 14">
            <a:extLst>
              <a:ext uri="{FF2B5EF4-FFF2-40B4-BE49-F238E27FC236}">
                <a16:creationId xmlns:a16="http://schemas.microsoft.com/office/drawing/2014/main" id="{261ED09A-F090-8FAB-0E25-07C3FD83F0CE}"/>
              </a:ext>
            </a:extLst>
          </p:cNvPr>
          <p:cNvPicPr>
            <a:picLocks noChangeAspect="1"/>
          </p:cNvPicPr>
          <p:nvPr/>
        </p:nvPicPr>
        <p:blipFill rotWithShape="1">
          <a:blip r:embed="rId3"/>
          <a:srcRect l="1274" t="15469" r="37203" b="12743"/>
          <a:stretch/>
        </p:blipFill>
        <p:spPr>
          <a:xfrm>
            <a:off x="1740176" y="1602983"/>
            <a:ext cx="9001000" cy="5688633"/>
          </a:xfrm>
          <a:prstGeom prst="rect">
            <a:avLst/>
          </a:prstGeom>
        </p:spPr>
      </p:pic>
    </p:spTree>
    <p:extLst>
      <p:ext uri="{BB962C8B-B14F-4D97-AF65-F5344CB8AC3E}">
        <p14:creationId xmlns:p14="http://schemas.microsoft.com/office/powerpoint/2010/main" val="1744947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11</a:t>
            </a:fld>
            <a:endParaRPr lang="en-CA"/>
          </a:p>
        </p:txBody>
      </p:sp>
      <p:pic>
        <p:nvPicPr>
          <p:cNvPr id="5" name="Picture 4">
            <a:extLst>
              <a:ext uri="{FF2B5EF4-FFF2-40B4-BE49-F238E27FC236}">
                <a16:creationId xmlns:a16="http://schemas.microsoft.com/office/drawing/2014/main" id="{74DFB7A0-D569-D232-A64B-AF4903DEEE88}"/>
              </a:ext>
            </a:extLst>
          </p:cNvPr>
          <p:cNvPicPr>
            <a:picLocks noChangeAspect="1"/>
          </p:cNvPicPr>
          <p:nvPr/>
        </p:nvPicPr>
        <p:blipFill rotWithShape="1">
          <a:blip r:embed="rId3"/>
          <a:srcRect l="1274" t="10925" r="37203" b="3656"/>
          <a:stretch/>
        </p:blipFill>
        <p:spPr>
          <a:xfrm>
            <a:off x="1740569" y="1522512"/>
            <a:ext cx="8526959" cy="6412274"/>
          </a:xfrm>
          <a:prstGeom prst="rect">
            <a:avLst/>
          </a:prstGeom>
        </p:spPr>
      </p:pic>
    </p:spTree>
    <p:extLst>
      <p:ext uri="{BB962C8B-B14F-4D97-AF65-F5344CB8AC3E}">
        <p14:creationId xmlns:p14="http://schemas.microsoft.com/office/powerpoint/2010/main" val="387621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12</a:t>
            </a:fld>
            <a:endParaRPr lang="en-CA"/>
          </a:p>
        </p:txBody>
      </p:sp>
      <p:pic>
        <p:nvPicPr>
          <p:cNvPr id="3" name="Picture 2">
            <a:extLst>
              <a:ext uri="{FF2B5EF4-FFF2-40B4-BE49-F238E27FC236}">
                <a16:creationId xmlns:a16="http://schemas.microsoft.com/office/drawing/2014/main" id="{B02AF82A-3B24-FFC0-50D7-D2A7CE5D6ED5}"/>
              </a:ext>
            </a:extLst>
          </p:cNvPr>
          <p:cNvPicPr>
            <a:picLocks noChangeAspect="1"/>
          </p:cNvPicPr>
          <p:nvPr/>
        </p:nvPicPr>
        <p:blipFill>
          <a:blip r:embed="rId3"/>
          <a:stretch>
            <a:fillRect/>
          </a:stretch>
        </p:blipFill>
        <p:spPr>
          <a:xfrm>
            <a:off x="1266528" y="539409"/>
            <a:ext cx="7058899" cy="7058899"/>
          </a:xfrm>
          <a:prstGeom prst="rect">
            <a:avLst/>
          </a:prstGeom>
        </p:spPr>
      </p:pic>
      <p:sp>
        <p:nvSpPr>
          <p:cNvPr id="6" name="Rectangle 5">
            <a:extLst>
              <a:ext uri="{FF2B5EF4-FFF2-40B4-BE49-F238E27FC236}">
                <a16:creationId xmlns:a16="http://schemas.microsoft.com/office/drawing/2014/main" id="{50DE4B2D-8BB1-7B7A-A920-04309479C45E}"/>
              </a:ext>
            </a:extLst>
          </p:cNvPr>
          <p:cNvSpPr/>
          <p:nvPr/>
        </p:nvSpPr>
        <p:spPr>
          <a:xfrm>
            <a:off x="3759512" y="7111840"/>
            <a:ext cx="864096" cy="4349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Country</a:t>
            </a:r>
          </a:p>
        </p:txBody>
      </p:sp>
      <p:pic>
        <p:nvPicPr>
          <p:cNvPr id="10" name="Picture 9">
            <a:extLst>
              <a:ext uri="{FF2B5EF4-FFF2-40B4-BE49-F238E27FC236}">
                <a16:creationId xmlns:a16="http://schemas.microsoft.com/office/drawing/2014/main" id="{85CB630B-329D-34B2-859F-D7CADDBA23DE}"/>
              </a:ext>
            </a:extLst>
          </p:cNvPr>
          <p:cNvPicPr>
            <a:picLocks noChangeAspect="1"/>
          </p:cNvPicPr>
          <p:nvPr/>
        </p:nvPicPr>
        <p:blipFill rotWithShape="1">
          <a:blip r:embed="rId4"/>
          <a:srcRect l="63289" t="26648" r="3243" b="32734"/>
          <a:stretch/>
        </p:blipFill>
        <p:spPr>
          <a:xfrm>
            <a:off x="8467328" y="2458616"/>
            <a:ext cx="5641670" cy="3708412"/>
          </a:xfrm>
          <a:prstGeom prst="rect">
            <a:avLst/>
          </a:prstGeom>
        </p:spPr>
      </p:pic>
    </p:spTree>
    <p:extLst>
      <p:ext uri="{BB962C8B-B14F-4D97-AF65-F5344CB8AC3E}">
        <p14:creationId xmlns:p14="http://schemas.microsoft.com/office/powerpoint/2010/main" val="232035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13</a:t>
            </a:fld>
            <a:endParaRPr lang="en-CA"/>
          </a:p>
        </p:txBody>
      </p:sp>
      <p:pic>
        <p:nvPicPr>
          <p:cNvPr id="7" name="Picture 6">
            <a:extLst>
              <a:ext uri="{FF2B5EF4-FFF2-40B4-BE49-F238E27FC236}">
                <a16:creationId xmlns:a16="http://schemas.microsoft.com/office/drawing/2014/main" id="{FA5F4E23-1811-9CA8-CD4A-92F08E526943}"/>
              </a:ext>
            </a:extLst>
          </p:cNvPr>
          <p:cNvPicPr>
            <a:picLocks noChangeAspect="1"/>
          </p:cNvPicPr>
          <p:nvPr/>
        </p:nvPicPr>
        <p:blipFill rotWithShape="1">
          <a:blip r:embed="rId3"/>
          <a:srcRect l="10625" t="13652" r="28333" b="18195"/>
          <a:stretch/>
        </p:blipFill>
        <p:spPr>
          <a:xfrm>
            <a:off x="1554560" y="1594520"/>
            <a:ext cx="8930560" cy="5400601"/>
          </a:xfrm>
          <a:prstGeom prst="rect">
            <a:avLst/>
          </a:prstGeom>
        </p:spPr>
      </p:pic>
      <p:sp>
        <p:nvSpPr>
          <p:cNvPr id="8" name="TextBox 7">
            <a:extLst>
              <a:ext uri="{FF2B5EF4-FFF2-40B4-BE49-F238E27FC236}">
                <a16:creationId xmlns:a16="http://schemas.microsoft.com/office/drawing/2014/main" id="{CCE60E06-E7E7-8174-A943-2D0A05DBF32C}"/>
              </a:ext>
            </a:extLst>
          </p:cNvPr>
          <p:cNvSpPr txBox="1"/>
          <p:nvPr/>
        </p:nvSpPr>
        <p:spPr>
          <a:xfrm>
            <a:off x="11059616" y="2746648"/>
            <a:ext cx="684803" cy="400110"/>
          </a:xfrm>
          <a:prstGeom prst="rect">
            <a:avLst/>
          </a:prstGeom>
          <a:solidFill>
            <a:schemeClr val="accent4">
              <a:lumMod val="20000"/>
              <a:lumOff val="80000"/>
            </a:schemeClr>
          </a:solidFill>
        </p:spPr>
        <p:txBody>
          <a:bodyPr wrap="none" rtlCol="0">
            <a:spAutoFit/>
          </a:bodyPr>
          <a:lstStyle/>
          <a:p>
            <a:pPr algn="l"/>
            <a:r>
              <a:rPr lang="en-CA" sz="2000" dirty="0">
                <a:solidFill>
                  <a:schemeClr val="tx2"/>
                </a:solidFill>
              </a:rPr>
              <a:t>GSM</a:t>
            </a:r>
          </a:p>
        </p:txBody>
      </p:sp>
      <p:sp>
        <p:nvSpPr>
          <p:cNvPr id="9" name="TextBox 8">
            <a:extLst>
              <a:ext uri="{FF2B5EF4-FFF2-40B4-BE49-F238E27FC236}">
                <a16:creationId xmlns:a16="http://schemas.microsoft.com/office/drawing/2014/main" id="{2EB2F0AB-DE73-458B-2B7E-03EC25DBA569}"/>
              </a:ext>
            </a:extLst>
          </p:cNvPr>
          <p:cNvSpPr txBox="1"/>
          <p:nvPr/>
        </p:nvSpPr>
        <p:spPr>
          <a:xfrm>
            <a:off x="11053756" y="3146758"/>
            <a:ext cx="476412" cy="400110"/>
          </a:xfrm>
          <a:prstGeom prst="rect">
            <a:avLst/>
          </a:prstGeom>
          <a:solidFill>
            <a:srgbClr val="FFC000"/>
          </a:solidFill>
        </p:spPr>
        <p:txBody>
          <a:bodyPr wrap="none" rtlCol="0">
            <a:spAutoFit/>
          </a:bodyPr>
          <a:lstStyle/>
          <a:p>
            <a:pPr algn="l"/>
            <a:r>
              <a:rPr lang="en-CA" sz="2000" dirty="0">
                <a:solidFill>
                  <a:schemeClr val="tx2"/>
                </a:solidFill>
              </a:rPr>
              <a:t>3G</a:t>
            </a:r>
          </a:p>
        </p:txBody>
      </p:sp>
      <p:sp>
        <p:nvSpPr>
          <p:cNvPr id="11" name="TextBox 10">
            <a:extLst>
              <a:ext uri="{FF2B5EF4-FFF2-40B4-BE49-F238E27FC236}">
                <a16:creationId xmlns:a16="http://schemas.microsoft.com/office/drawing/2014/main" id="{4997B2C6-EC33-4C06-D080-0EBC9825E6C5}"/>
              </a:ext>
            </a:extLst>
          </p:cNvPr>
          <p:cNvSpPr txBox="1"/>
          <p:nvPr/>
        </p:nvSpPr>
        <p:spPr>
          <a:xfrm>
            <a:off x="11053756" y="3534098"/>
            <a:ext cx="523348" cy="400110"/>
          </a:xfrm>
          <a:prstGeom prst="rect">
            <a:avLst/>
          </a:prstGeom>
          <a:solidFill>
            <a:schemeClr val="accent6">
              <a:lumMod val="75000"/>
            </a:schemeClr>
          </a:solidFill>
        </p:spPr>
        <p:txBody>
          <a:bodyPr wrap="none" rtlCol="0">
            <a:spAutoFit/>
          </a:bodyPr>
          <a:lstStyle/>
          <a:p>
            <a:pPr algn="l"/>
            <a:r>
              <a:rPr lang="en-CA" sz="2000" dirty="0">
                <a:solidFill>
                  <a:schemeClr val="bg1"/>
                </a:solidFill>
              </a:rPr>
              <a:t>LTE</a:t>
            </a:r>
          </a:p>
        </p:txBody>
      </p:sp>
    </p:spTree>
    <p:extLst>
      <p:ext uri="{BB962C8B-B14F-4D97-AF65-F5344CB8AC3E}">
        <p14:creationId xmlns:p14="http://schemas.microsoft.com/office/powerpoint/2010/main" val="226345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14</a:t>
            </a:fld>
            <a:endParaRPr lang="en-CA"/>
          </a:p>
        </p:txBody>
      </p:sp>
      <p:sp>
        <p:nvSpPr>
          <p:cNvPr id="11" name="TextBox 10">
            <a:extLst>
              <a:ext uri="{FF2B5EF4-FFF2-40B4-BE49-F238E27FC236}">
                <a16:creationId xmlns:a16="http://schemas.microsoft.com/office/drawing/2014/main" id="{4997B2C6-EC33-4C06-D080-0EBC9825E6C5}"/>
              </a:ext>
            </a:extLst>
          </p:cNvPr>
          <p:cNvSpPr txBox="1"/>
          <p:nvPr/>
        </p:nvSpPr>
        <p:spPr>
          <a:xfrm>
            <a:off x="11053756" y="3534098"/>
            <a:ext cx="523348" cy="400110"/>
          </a:xfrm>
          <a:prstGeom prst="rect">
            <a:avLst/>
          </a:prstGeom>
          <a:solidFill>
            <a:schemeClr val="accent6">
              <a:lumMod val="75000"/>
            </a:schemeClr>
          </a:solidFill>
        </p:spPr>
        <p:txBody>
          <a:bodyPr wrap="none" rtlCol="0">
            <a:spAutoFit/>
          </a:bodyPr>
          <a:lstStyle/>
          <a:p>
            <a:pPr algn="l"/>
            <a:r>
              <a:rPr lang="en-CA" sz="2000" dirty="0">
                <a:solidFill>
                  <a:schemeClr val="bg1"/>
                </a:solidFill>
              </a:rPr>
              <a:t>LTE</a:t>
            </a:r>
          </a:p>
        </p:txBody>
      </p:sp>
      <p:pic>
        <p:nvPicPr>
          <p:cNvPr id="6" name="Picture 5">
            <a:extLst>
              <a:ext uri="{FF2B5EF4-FFF2-40B4-BE49-F238E27FC236}">
                <a16:creationId xmlns:a16="http://schemas.microsoft.com/office/drawing/2014/main" id="{740F2D0D-DFC9-8F3A-7C82-3D7F242AC3EC}"/>
              </a:ext>
            </a:extLst>
          </p:cNvPr>
          <p:cNvPicPr>
            <a:picLocks noChangeAspect="1"/>
          </p:cNvPicPr>
          <p:nvPr/>
        </p:nvPicPr>
        <p:blipFill rotWithShape="1">
          <a:blip r:embed="rId3"/>
          <a:srcRect l="10625" t="21830" r="28333" b="10016"/>
          <a:stretch/>
        </p:blipFill>
        <p:spPr>
          <a:xfrm>
            <a:off x="1507624" y="1594519"/>
            <a:ext cx="8930560" cy="5400601"/>
          </a:xfrm>
          <a:prstGeom prst="rect">
            <a:avLst/>
          </a:prstGeom>
        </p:spPr>
      </p:pic>
    </p:spTree>
    <p:extLst>
      <p:ext uri="{BB962C8B-B14F-4D97-AF65-F5344CB8AC3E}">
        <p14:creationId xmlns:p14="http://schemas.microsoft.com/office/powerpoint/2010/main" val="112880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15</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162472"/>
            <a:ext cx="8640960" cy="4585871"/>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err="1">
                <a:solidFill>
                  <a:schemeClr val="tx2"/>
                </a:solidFill>
              </a:rPr>
              <a:t>Amalgaland’s</a:t>
            </a:r>
            <a:r>
              <a:rPr lang="en-CA" sz="2800" dirty="0">
                <a:solidFill>
                  <a:schemeClr val="tx2"/>
                </a:solidFill>
              </a:rPr>
              <a:t> digital readiness is lower than the global average across </a:t>
            </a:r>
            <a:r>
              <a:rPr lang="en-CA" sz="2800" b="1" i="1" dirty="0">
                <a:solidFill>
                  <a:schemeClr val="tx2"/>
                </a:solidFill>
              </a:rPr>
              <a:t>every</a:t>
            </a:r>
            <a:r>
              <a:rPr lang="en-CA" sz="2800" dirty="0">
                <a:solidFill>
                  <a:schemeClr val="tx2"/>
                </a:solidFill>
              </a:rPr>
              <a:t> axes and most notably lower for the metrics related to: </a:t>
            </a:r>
          </a:p>
          <a:p>
            <a:pPr marL="1188720" lvl="1" indent="-457200">
              <a:buSzPct val="75000"/>
              <a:buFont typeface="Wingdings" panose="05000000000000000000" pitchFamily="2" charset="2"/>
              <a:buChar char="§"/>
            </a:pPr>
            <a:r>
              <a:rPr lang="en-CA" sz="2800" dirty="0">
                <a:solidFill>
                  <a:schemeClr val="tx2"/>
                </a:solidFill>
              </a:rPr>
              <a:t>Leadership &amp; Governance, </a:t>
            </a:r>
          </a:p>
          <a:p>
            <a:pPr marL="1188720" lvl="1" indent="-457200">
              <a:buSzPct val="75000"/>
              <a:buFont typeface="Wingdings" panose="05000000000000000000" pitchFamily="2" charset="2"/>
              <a:buChar char="§"/>
            </a:pPr>
            <a:r>
              <a:rPr lang="en-CA" sz="2800" dirty="0">
                <a:solidFill>
                  <a:schemeClr val="tx2"/>
                </a:solidFill>
              </a:rPr>
              <a:t>Strategy &amp; Investment, and </a:t>
            </a:r>
          </a:p>
          <a:p>
            <a:pPr marL="1188720" lvl="1" indent="-457200">
              <a:buSzPct val="75000"/>
              <a:buFont typeface="Wingdings" panose="05000000000000000000" pitchFamily="2" charset="2"/>
              <a:buChar char="§"/>
            </a:pPr>
            <a:r>
              <a:rPr lang="en-CA" sz="2800" dirty="0">
                <a:solidFill>
                  <a:schemeClr val="tx2"/>
                </a:solidFill>
              </a:rPr>
              <a:t>Infrastructure.</a:t>
            </a:r>
          </a:p>
          <a:p>
            <a:pPr marL="449263" indent="-449263" algn="l">
              <a:buSzPct val="75000"/>
              <a:buFont typeface="Wingdings" panose="05000000000000000000" pitchFamily="2" charset="2"/>
              <a:buChar char="q"/>
            </a:pPr>
            <a:r>
              <a:rPr lang="en-CA" sz="2800" dirty="0">
                <a:solidFill>
                  <a:schemeClr val="tx2"/>
                </a:solidFill>
              </a:rPr>
              <a:t>There is </a:t>
            </a:r>
            <a:r>
              <a:rPr lang="en-CA" sz="2800" b="1" i="1" dirty="0">
                <a:solidFill>
                  <a:schemeClr val="tx2"/>
                </a:solidFill>
              </a:rPr>
              <a:t>good</a:t>
            </a:r>
            <a:r>
              <a:rPr lang="en-CA" sz="2800" dirty="0">
                <a:solidFill>
                  <a:schemeClr val="tx2"/>
                </a:solidFill>
              </a:rPr>
              <a:t> network availability across all main population centres, including strong available of internet-capable (3G and higher) connectivity.</a:t>
            </a:r>
          </a:p>
        </p:txBody>
      </p:sp>
    </p:spTree>
    <p:extLst>
      <p:ext uri="{BB962C8B-B14F-4D97-AF65-F5344CB8AC3E}">
        <p14:creationId xmlns:p14="http://schemas.microsoft.com/office/powerpoint/2010/main" val="118217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16</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1205780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1.1</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fontScale="77500" lnSpcReduction="20000"/>
          </a:bodyPr>
          <a:lstStyle/>
          <a:p>
            <a:r>
              <a:rPr lang="en-CA" dirty="0"/>
              <a:t>What do you believe are the </a:t>
            </a:r>
            <a:r>
              <a:rPr lang="en-CA" b="1" dirty="0"/>
              <a:t>top 2 challenges </a:t>
            </a:r>
            <a:r>
              <a:rPr lang="en-CA" dirty="0"/>
              <a:t>impeding digital health adoption? [electricity; network access; hardware availability; software availability and capability; digital literacy; data entry burden; health impact; data privacy; governance; political will; implementation project funding; health worker compensation; other]</a:t>
            </a:r>
          </a:p>
          <a:p>
            <a:r>
              <a:rPr lang="en-CA" dirty="0"/>
              <a:t>What do you believe are the </a:t>
            </a:r>
            <a:r>
              <a:rPr lang="en-CA" b="1" dirty="0"/>
              <a:t>top 2 accelerators</a:t>
            </a:r>
            <a:r>
              <a:rPr lang="en-CA" dirty="0"/>
              <a:t> for digital health adoption? [electricity; network access; hardware availability; software availability; digital literacy; data entry burden; health impact; data privacy; governance; political will; implementation project funding; health worker compensation; other]</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17</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688F45BA-AD81-B779-5376-32BC667FEF38}"/>
              </a:ext>
            </a:extLst>
          </p:cNvPr>
          <p:cNvSpPr txBox="1"/>
          <p:nvPr/>
        </p:nvSpPr>
        <p:spPr>
          <a:xfrm>
            <a:off x="9480047" y="746366"/>
            <a:ext cx="3523785" cy="523220"/>
          </a:xfrm>
          <a:prstGeom prst="rect">
            <a:avLst/>
          </a:prstGeom>
          <a:noFill/>
        </p:spPr>
        <p:txBody>
          <a:bodyPr wrap="none" rtlCol="0">
            <a:spAutoFit/>
          </a:bodyPr>
          <a:lstStyle/>
          <a:p>
            <a:pPr algn="l"/>
            <a:r>
              <a:rPr lang="en-CA" sz="2800" dirty="0">
                <a:solidFill>
                  <a:schemeClr val="tx2"/>
                </a:solidFill>
              </a:rPr>
              <a:t>&lt;paste Form link here&gt;</a:t>
            </a:r>
          </a:p>
        </p:txBody>
      </p:sp>
    </p:spTree>
    <p:extLst>
      <p:ext uri="{BB962C8B-B14F-4D97-AF65-F5344CB8AC3E}">
        <p14:creationId xmlns:p14="http://schemas.microsoft.com/office/powerpoint/2010/main" val="878836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EB60A3-12BA-3CBD-7096-FFC89664A809}"/>
              </a:ext>
            </a:extLst>
          </p:cNvPr>
          <p:cNvSpPr/>
          <p:nvPr/>
        </p:nvSpPr>
        <p:spPr>
          <a:xfrm>
            <a:off x="3066728" y="4330824"/>
            <a:ext cx="1440160" cy="36004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Rectangle 6">
            <a:extLst>
              <a:ext uri="{FF2B5EF4-FFF2-40B4-BE49-F238E27FC236}">
                <a16:creationId xmlns:a16="http://schemas.microsoft.com/office/drawing/2014/main" id="{729D4575-AC86-1F02-1118-8F99C2A49C7F}"/>
              </a:ext>
            </a:extLst>
          </p:cNvPr>
          <p:cNvSpPr/>
          <p:nvPr/>
        </p:nvSpPr>
        <p:spPr>
          <a:xfrm>
            <a:off x="1427190" y="5981367"/>
            <a:ext cx="3007690" cy="36004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itle 4">
            <a:extLst>
              <a:ext uri="{FF2B5EF4-FFF2-40B4-BE49-F238E27FC236}">
                <a16:creationId xmlns:a16="http://schemas.microsoft.com/office/drawing/2014/main" id="{74843193-AC3F-DF29-F267-66365F9AD23B}"/>
              </a:ext>
            </a:extLst>
          </p:cNvPr>
          <p:cNvSpPr>
            <a:spLocks noGrp="1"/>
          </p:cNvSpPr>
          <p:nvPr>
            <p:ph type="title"/>
          </p:nvPr>
        </p:nvSpPr>
        <p:spPr/>
        <p:txBody>
          <a:bodyPr/>
          <a:lstStyle/>
          <a:p>
            <a:r>
              <a:rPr lang="en-CA" dirty="0"/>
              <a:t>Interaction 1.1</a:t>
            </a:r>
          </a:p>
        </p:txBody>
      </p:sp>
      <p:sp>
        <p:nvSpPr>
          <p:cNvPr id="4" name="Slide Number Placeholder 3">
            <a:extLst>
              <a:ext uri="{FF2B5EF4-FFF2-40B4-BE49-F238E27FC236}">
                <a16:creationId xmlns:a16="http://schemas.microsoft.com/office/drawing/2014/main" id="{40034FF8-473B-7A44-DB9B-2A46BE6985F3}"/>
              </a:ext>
            </a:extLst>
          </p:cNvPr>
          <p:cNvSpPr>
            <a:spLocks noGrp="1"/>
          </p:cNvSpPr>
          <p:nvPr>
            <p:ph type="sldNum" sz="quarter" idx="12"/>
          </p:nvPr>
        </p:nvSpPr>
        <p:spPr/>
        <p:txBody>
          <a:bodyPr/>
          <a:lstStyle/>
          <a:p>
            <a:fld id="{6734F48E-A456-4E2F-B17E-509464F7A050}" type="slidenum">
              <a:rPr lang="en-CA" smtClean="0"/>
              <a:pPr/>
              <a:t>18</a:t>
            </a:fld>
            <a:endParaRPr lang="en-CA"/>
          </a:p>
        </p:txBody>
      </p:sp>
      <p:pic>
        <p:nvPicPr>
          <p:cNvPr id="1026" name="Picture 2" descr="Forms response chart. Question title: What do you believe are the top 2 challenges impeding digital health adoption? Please select only two options from the list.. Number of responses: 8 responses.">
            <a:extLst>
              <a:ext uri="{FF2B5EF4-FFF2-40B4-BE49-F238E27FC236}">
                <a16:creationId xmlns:a16="http://schemas.microsoft.com/office/drawing/2014/main" id="{0D645CD2-A69D-2E1E-408F-0EF5D567338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7190" y="1488674"/>
            <a:ext cx="12078684" cy="613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486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10533D-31B6-335C-0ED4-B4519C21D5F6}"/>
              </a:ext>
            </a:extLst>
          </p:cNvPr>
          <p:cNvSpPr/>
          <p:nvPr/>
        </p:nvSpPr>
        <p:spPr>
          <a:xfrm>
            <a:off x="2994720" y="3589312"/>
            <a:ext cx="1516473" cy="36004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6" name="Rectangle 5">
            <a:extLst>
              <a:ext uri="{FF2B5EF4-FFF2-40B4-BE49-F238E27FC236}">
                <a16:creationId xmlns:a16="http://schemas.microsoft.com/office/drawing/2014/main" id="{200A9DA2-1458-7DAE-22B9-4B94258A5284}"/>
              </a:ext>
            </a:extLst>
          </p:cNvPr>
          <p:cNvSpPr/>
          <p:nvPr/>
        </p:nvSpPr>
        <p:spPr>
          <a:xfrm>
            <a:off x="1698575" y="5050904"/>
            <a:ext cx="2808849" cy="36004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itle 4">
            <a:extLst>
              <a:ext uri="{FF2B5EF4-FFF2-40B4-BE49-F238E27FC236}">
                <a16:creationId xmlns:a16="http://schemas.microsoft.com/office/drawing/2014/main" id="{74843193-AC3F-DF29-F267-66365F9AD23B}"/>
              </a:ext>
            </a:extLst>
          </p:cNvPr>
          <p:cNvSpPr>
            <a:spLocks noGrp="1"/>
          </p:cNvSpPr>
          <p:nvPr>
            <p:ph type="title"/>
          </p:nvPr>
        </p:nvSpPr>
        <p:spPr/>
        <p:txBody>
          <a:bodyPr/>
          <a:lstStyle/>
          <a:p>
            <a:r>
              <a:rPr lang="en-CA" dirty="0"/>
              <a:t>Interaction 1.1</a:t>
            </a:r>
          </a:p>
        </p:txBody>
      </p:sp>
      <p:sp>
        <p:nvSpPr>
          <p:cNvPr id="4" name="Slide Number Placeholder 3">
            <a:extLst>
              <a:ext uri="{FF2B5EF4-FFF2-40B4-BE49-F238E27FC236}">
                <a16:creationId xmlns:a16="http://schemas.microsoft.com/office/drawing/2014/main" id="{40034FF8-473B-7A44-DB9B-2A46BE6985F3}"/>
              </a:ext>
            </a:extLst>
          </p:cNvPr>
          <p:cNvSpPr>
            <a:spLocks noGrp="1"/>
          </p:cNvSpPr>
          <p:nvPr>
            <p:ph type="sldNum" sz="quarter" idx="12"/>
          </p:nvPr>
        </p:nvSpPr>
        <p:spPr/>
        <p:txBody>
          <a:bodyPr/>
          <a:lstStyle/>
          <a:p>
            <a:fld id="{6734F48E-A456-4E2F-B17E-509464F7A050}" type="slidenum">
              <a:rPr lang="en-CA" smtClean="0"/>
              <a:pPr/>
              <a:t>19</a:t>
            </a:fld>
            <a:endParaRPr lang="en-CA"/>
          </a:p>
        </p:txBody>
      </p:sp>
      <p:pic>
        <p:nvPicPr>
          <p:cNvPr id="2" name="Picture 2" descr="Forms response chart. Question title: What do you believe are the top 2 accelerators for digital health adoption? Please select only two options from the list.. Number of responses: 8 responses.">
            <a:extLst>
              <a:ext uri="{FF2B5EF4-FFF2-40B4-BE49-F238E27FC236}">
                <a16:creationId xmlns:a16="http://schemas.microsoft.com/office/drawing/2014/main" id="{7DCEB109-1EEF-50C9-AAF1-2BA5FAA3FF8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3932" y="1482211"/>
            <a:ext cx="12494948" cy="6350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34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person, box, sitting&#10;&#10;Description automatically generated">
            <a:extLst>
              <a:ext uri="{FF2B5EF4-FFF2-40B4-BE49-F238E27FC236}">
                <a16:creationId xmlns:a16="http://schemas.microsoft.com/office/drawing/2014/main" id="{24A3C41F-2E6A-4A06-BF80-B0A10C99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736" y="4618856"/>
            <a:ext cx="3202610" cy="2670977"/>
          </a:xfrm>
          <a:prstGeom prst="rect">
            <a:avLst/>
          </a:prstGeom>
        </p:spPr>
      </p:pic>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plan…</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p:txBody>
          <a:bodyPr>
            <a:normAutofit/>
          </a:bodyPr>
          <a:lstStyle/>
          <a:p>
            <a:r>
              <a:rPr lang="en-CA" dirty="0"/>
              <a:t>Leverage each successive workshop to progress the development of the blueprint:</a:t>
            </a:r>
          </a:p>
          <a:p>
            <a:pPr marL="1474470" lvl="1" indent="-742950">
              <a:buFont typeface="+mj-lt"/>
              <a:buAutoNum type="arabicPeriod"/>
            </a:pPr>
            <a:r>
              <a:rPr lang="en-CA" b="1" dirty="0">
                <a:solidFill>
                  <a:srgbClr val="FF0000"/>
                </a:solidFill>
              </a:rPr>
              <a:t>Use cases (choosing our initial care pathways)</a:t>
            </a:r>
          </a:p>
          <a:p>
            <a:pPr marL="1474470" lvl="1" indent="-742950">
              <a:buFont typeface="+mj-lt"/>
              <a:buAutoNum type="arabicPeriod"/>
            </a:pPr>
            <a:r>
              <a:rPr lang="en-CA" dirty="0"/>
              <a:t>Digital health specifications (Integration Profiles)</a:t>
            </a:r>
          </a:p>
          <a:p>
            <a:pPr marL="1474470" lvl="1" indent="-742950">
              <a:buFont typeface="+mj-lt"/>
              <a:buAutoNum type="arabicPeriod"/>
            </a:pPr>
            <a:r>
              <a:rPr lang="en-CA" dirty="0"/>
              <a:t>“Lego blocks” (conformant eHealth solutions)</a:t>
            </a:r>
          </a:p>
          <a:p>
            <a:pPr marL="1474470" lvl="1" indent="-742950">
              <a:buFont typeface="+mj-lt"/>
              <a:buAutoNum type="arabicPeriod"/>
            </a:pPr>
            <a:r>
              <a:rPr lang="en-CA" dirty="0"/>
              <a:t>Implementation science (making it “go”)</a:t>
            </a:r>
          </a:p>
          <a:p>
            <a:r>
              <a:rPr lang="en-CA" dirty="0"/>
              <a:t>Each session builds on the one before it…</a:t>
            </a:r>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2</a:t>
            </a:fld>
            <a:endParaRPr lang="en-CA"/>
          </a:p>
        </p:txBody>
      </p:sp>
    </p:spTree>
    <p:extLst>
      <p:ext uri="{BB962C8B-B14F-4D97-AF65-F5344CB8AC3E}">
        <p14:creationId xmlns:p14="http://schemas.microsoft.com/office/powerpoint/2010/main" val="2305087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20</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706688" y="2668250"/>
            <a:ext cx="6912768" cy="2123658"/>
          </a:xfrm>
          <a:prstGeom prst="rect">
            <a:avLst/>
          </a:prstGeom>
          <a:noFill/>
        </p:spPr>
        <p:txBody>
          <a:bodyPr wrap="square" rtlCol="0">
            <a:spAutoFit/>
          </a:bodyPr>
          <a:lstStyle/>
          <a:p>
            <a:pPr algn="r"/>
            <a:r>
              <a:rPr lang="en-CA" sz="4400" dirty="0">
                <a:solidFill>
                  <a:schemeClr val="tx2"/>
                </a:solidFill>
              </a:rPr>
              <a:t>What are our health </a:t>
            </a:r>
            <a:r>
              <a:rPr lang="en-CA" sz="4400" b="1" dirty="0">
                <a:solidFill>
                  <a:schemeClr val="tx2"/>
                </a:solidFill>
              </a:rPr>
              <a:t>metrics</a:t>
            </a:r>
            <a:r>
              <a:rPr lang="en-CA" sz="4400" dirty="0">
                <a:solidFill>
                  <a:schemeClr val="tx2"/>
                </a:solidFill>
              </a:rPr>
              <a:t>; what is our current </a:t>
            </a:r>
            <a:r>
              <a:rPr lang="en-CA" sz="4400" b="1" dirty="0">
                <a:solidFill>
                  <a:schemeClr val="tx2"/>
                </a:solidFill>
              </a:rPr>
              <a:t>burden </a:t>
            </a:r>
            <a:r>
              <a:rPr lang="en-CA" sz="4400" dirty="0">
                <a:solidFill>
                  <a:schemeClr val="tx2"/>
                </a:solidFill>
              </a:rPr>
              <a:t>of disease?</a:t>
            </a:r>
          </a:p>
        </p:txBody>
      </p:sp>
    </p:spTree>
    <p:extLst>
      <p:ext uri="{BB962C8B-B14F-4D97-AF65-F5344CB8AC3E}">
        <p14:creationId xmlns:p14="http://schemas.microsoft.com/office/powerpoint/2010/main" val="146753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21</a:t>
            </a:fld>
            <a:endParaRPr lang="en-CA"/>
          </a:p>
        </p:txBody>
      </p:sp>
      <p:pic>
        <p:nvPicPr>
          <p:cNvPr id="8" name="Picture 7">
            <a:extLst>
              <a:ext uri="{FF2B5EF4-FFF2-40B4-BE49-F238E27FC236}">
                <a16:creationId xmlns:a16="http://schemas.microsoft.com/office/drawing/2014/main" id="{41D6BB20-92CC-9FBA-F634-5FD6C9EBBEC2}"/>
              </a:ext>
            </a:extLst>
          </p:cNvPr>
          <p:cNvPicPr>
            <a:picLocks noChangeAspect="1"/>
          </p:cNvPicPr>
          <p:nvPr/>
        </p:nvPicPr>
        <p:blipFill rotWithShape="1">
          <a:blip r:embed="rId3"/>
          <a:srcRect l="24406" t="10925" r="23914" b="31826"/>
          <a:stretch/>
        </p:blipFill>
        <p:spPr>
          <a:xfrm>
            <a:off x="2778696" y="2659070"/>
            <a:ext cx="8280920" cy="4968553"/>
          </a:xfrm>
          <a:prstGeom prst="rect">
            <a:avLst/>
          </a:prstGeom>
        </p:spPr>
      </p:pic>
      <p:pic>
        <p:nvPicPr>
          <p:cNvPr id="5" name="Picture 4">
            <a:extLst>
              <a:ext uri="{FF2B5EF4-FFF2-40B4-BE49-F238E27FC236}">
                <a16:creationId xmlns:a16="http://schemas.microsoft.com/office/drawing/2014/main" id="{619419B9-9AF2-3A79-AC2B-F5F50F0C2A77}"/>
              </a:ext>
            </a:extLst>
          </p:cNvPr>
          <p:cNvPicPr>
            <a:picLocks noChangeAspect="1"/>
          </p:cNvPicPr>
          <p:nvPr/>
        </p:nvPicPr>
        <p:blipFill rotWithShape="1">
          <a:blip r:embed="rId4"/>
          <a:srcRect l="26375" t="48183" r="28333" b="36369"/>
          <a:stretch/>
        </p:blipFill>
        <p:spPr>
          <a:xfrm>
            <a:off x="2994720" y="1641806"/>
            <a:ext cx="5328592" cy="984399"/>
          </a:xfrm>
          <a:prstGeom prst="rect">
            <a:avLst/>
          </a:prstGeom>
        </p:spPr>
      </p:pic>
      <p:sp>
        <p:nvSpPr>
          <p:cNvPr id="3" name="Speech Bubble: Rectangle 2">
            <a:extLst>
              <a:ext uri="{FF2B5EF4-FFF2-40B4-BE49-F238E27FC236}">
                <a16:creationId xmlns:a16="http://schemas.microsoft.com/office/drawing/2014/main" id="{DDCABD2B-DE94-A725-F3B5-CE14D6247A2D}"/>
              </a:ext>
            </a:extLst>
          </p:cNvPr>
          <p:cNvSpPr/>
          <p:nvPr/>
        </p:nvSpPr>
        <p:spPr>
          <a:xfrm>
            <a:off x="9907488" y="4474840"/>
            <a:ext cx="3600400" cy="1080120"/>
          </a:xfrm>
          <a:prstGeom prst="wedgeRectCallout">
            <a:avLst>
              <a:gd name="adj1" fmla="val -72089"/>
              <a:gd name="adj2" fmla="val -9680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Doubling in less than 50 years.</a:t>
            </a:r>
          </a:p>
        </p:txBody>
      </p:sp>
    </p:spTree>
    <p:extLst>
      <p:ext uri="{BB962C8B-B14F-4D97-AF65-F5344CB8AC3E}">
        <p14:creationId xmlns:p14="http://schemas.microsoft.com/office/powerpoint/2010/main" val="326608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22</a:t>
            </a:fld>
            <a:endParaRPr lang="en-CA"/>
          </a:p>
        </p:txBody>
      </p:sp>
      <p:pic>
        <p:nvPicPr>
          <p:cNvPr id="7" name="Picture 6">
            <a:extLst>
              <a:ext uri="{FF2B5EF4-FFF2-40B4-BE49-F238E27FC236}">
                <a16:creationId xmlns:a16="http://schemas.microsoft.com/office/drawing/2014/main" id="{8B14BAEB-85DC-F6FC-E94A-82BFF35BB54D}"/>
              </a:ext>
            </a:extLst>
          </p:cNvPr>
          <p:cNvPicPr>
            <a:picLocks noChangeAspect="1"/>
          </p:cNvPicPr>
          <p:nvPr/>
        </p:nvPicPr>
        <p:blipFill rotWithShape="1">
          <a:blip r:embed="rId3"/>
          <a:srcRect l="22930" t="14560" r="25391" b="28190"/>
          <a:stretch/>
        </p:blipFill>
        <p:spPr>
          <a:xfrm>
            <a:off x="2410283" y="1450504"/>
            <a:ext cx="9804975" cy="5882986"/>
          </a:xfrm>
          <a:prstGeom prst="rect">
            <a:avLst/>
          </a:prstGeom>
        </p:spPr>
      </p:pic>
      <p:sp>
        <p:nvSpPr>
          <p:cNvPr id="3" name="Speech Bubble: Rectangle 2">
            <a:extLst>
              <a:ext uri="{FF2B5EF4-FFF2-40B4-BE49-F238E27FC236}">
                <a16:creationId xmlns:a16="http://schemas.microsoft.com/office/drawing/2014/main" id="{60E3B169-D0B9-C61C-C4D1-6752E3E7339D}"/>
              </a:ext>
            </a:extLst>
          </p:cNvPr>
          <p:cNvSpPr/>
          <p:nvPr/>
        </p:nvSpPr>
        <p:spPr>
          <a:xfrm>
            <a:off x="10139772" y="2946242"/>
            <a:ext cx="4104456" cy="1152128"/>
          </a:xfrm>
          <a:prstGeom prst="wedgeRectCallout">
            <a:avLst>
              <a:gd name="adj1" fmla="val -69822"/>
              <a:gd name="adj2" fmla="val 404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“pyramid” becomes a water tower.</a:t>
            </a:r>
          </a:p>
        </p:txBody>
      </p:sp>
    </p:spTree>
    <p:extLst>
      <p:ext uri="{BB962C8B-B14F-4D97-AF65-F5344CB8AC3E}">
        <p14:creationId xmlns:p14="http://schemas.microsoft.com/office/powerpoint/2010/main" val="787621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23</a:t>
            </a:fld>
            <a:endParaRPr lang="en-CA"/>
          </a:p>
        </p:txBody>
      </p:sp>
      <p:pic>
        <p:nvPicPr>
          <p:cNvPr id="5" name="Picture 4">
            <a:extLst>
              <a:ext uri="{FF2B5EF4-FFF2-40B4-BE49-F238E27FC236}">
                <a16:creationId xmlns:a16="http://schemas.microsoft.com/office/drawing/2014/main" id="{E21849AD-0BD4-68FD-1091-48E45D38F8DB}"/>
              </a:ext>
            </a:extLst>
          </p:cNvPr>
          <p:cNvPicPr>
            <a:picLocks noChangeAspect="1"/>
          </p:cNvPicPr>
          <p:nvPr/>
        </p:nvPicPr>
        <p:blipFill rotWithShape="1">
          <a:blip r:embed="rId3"/>
          <a:srcRect l="21946" t="11833" r="23914" b="29100"/>
          <a:stretch/>
        </p:blipFill>
        <p:spPr>
          <a:xfrm>
            <a:off x="2294253" y="1450504"/>
            <a:ext cx="10041893" cy="5933847"/>
          </a:xfrm>
          <a:prstGeom prst="rect">
            <a:avLst/>
          </a:prstGeom>
        </p:spPr>
      </p:pic>
      <p:sp>
        <p:nvSpPr>
          <p:cNvPr id="3" name="Speech Bubble: Rectangle 2">
            <a:extLst>
              <a:ext uri="{FF2B5EF4-FFF2-40B4-BE49-F238E27FC236}">
                <a16:creationId xmlns:a16="http://schemas.microsoft.com/office/drawing/2014/main" id="{6DAC4F67-03B0-5D46-AD19-EF08B94BBEB0}"/>
              </a:ext>
            </a:extLst>
          </p:cNvPr>
          <p:cNvSpPr/>
          <p:nvPr/>
        </p:nvSpPr>
        <p:spPr>
          <a:xfrm>
            <a:off x="9979496" y="3485177"/>
            <a:ext cx="4183458" cy="936104"/>
          </a:xfrm>
          <a:prstGeom prst="wedgeRectCallout">
            <a:avLst>
              <a:gd name="adj1" fmla="val -68626"/>
              <a:gd name="adj2" fmla="val -10835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“grey tsunami” will increase the NCD burden.</a:t>
            </a:r>
          </a:p>
        </p:txBody>
      </p:sp>
    </p:spTree>
    <p:extLst>
      <p:ext uri="{BB962C8B-B14F-4D97-AF65-F5344CB8AC3E}">
        <p14:creationId xmlns:p14="http://schemas.microsoft.com/office/powerpoint/2010/main" val="4287489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24</a:t>
            </a:fld>
            <a:endParaRPr lang="en-CA"/>
          </a:p>
        </p:txBody>
      </p:sp>
      <p:pic>
        <p:nvPicPr>
          <p:cNvPr id="6" name="Picture 5">
            <a:extLst>
              <a:ext uri="{FF2B5EF4-FFF2-40B4-BE49-F238E27FC236}">
                <a16:creationId xmlns:a16="http://schemas.microsoft.com/office/drawing/2014/main" id="{A3695FB0-3F44-39B5-0CAA-C9727F8751D9}"/>
              </a:ext>
            </a:extLst>
          </p:cNvPr>
          <p:cNvPicPr>
            <a:picLocks noChangeAspect="1"/>
          </p:cNvPicPr>
          <p:nvPr/>
        </p:nvPicPr>
        <p:blipFill rotWithShape="1">
          <a:blip r:embed="rId3"/>
          <a:srcRect l="22930" t="16378" r="23422" b="20013"/>
          <a:stretch/>
        </p:blipFill>
        <p:spPr>
          <a:xfrm>
            <a:off x="2842078" y="1466072"/>
            <a:ext cx="9618656" cy="6177120"/>
          </a:xfrm>
          <a:prstGeom prst="rect">
            <a:avLst/>
          </a:prstGeom>
        </p:spPr>
      </p:pic>
      <p:sp>
        <p:nvSpPr>
          <p:cNvPr id="3" name="Speech Bubble: Rectangle 2">
            <a:extLst>
              <a:ext uri="{FF2B5EF4-FFF2-40B4-BE49-F238E27FC236}">
                <a16:creationId xmlns:a16="http://schemas.microsoft.com/office/drawing/2014/main" id="{C502EF2D-8332-3C96-4C69-46E305D308AB}"/>
              </a:ext>
            </a:extLst>
          </p:cNvPr>
          <p:cNvSpPr/>
          <p:nvPr/>
        </p:nvSpPr>
        <p:spPr>
          <a:xfrm>
            <a:off x="10391800" y="2602632"/>
            <a:ext cx="3600400" cy="936104"/>
          </a:xfrm>
          <a:prstGeom prst="wedgeRectCallout">
            <a:avLst>
              <a:gd name="adj1" fmla="val -151514"/>
              <a:gd name="adj2" fmla="val 11110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Steady, sustained downward trend.</a:t>
            </a:r>
          </a:p>
        </p:txBody>
      </p:sp>
    </p:spTree>
    <p:extLst>
      <p:ext uri="{BB962C8B-B14F-4D97-AF65-F5344CB8AC3E}">
        <p14:creationId xmlns:p14="http://schemas.microsoft.com/office/powerpoint/2010/main" val="1631663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25</a:t>
            </a:fld>
            <a:endParaRPr lang="en-CA"/>
          </a:p>
        </p:txBody>
      </p:sp>
      <p:pic>
        <p:nvPicPr>
          <p:cNvPr id="5" name="Picture 4">
            <a:extLst>
              <a:ext uri="{FF2B5EF4-FFF2-40B4-BE49-F238E27FC236}">
                <a16:creationId xmlns:a16="http://schemas.microsoft.com/office/drawing/2014/main" id="{E68321A4-017B-E20C-EA04-A5D03BDA7517}"/>
              </a:ext>
            </a:extLst>
          </p:cNvPr>
          <p:cNvPicPr>
            <a:picLocks noChangeAspect="1"/>
          </p:cNvPicPr>
          <p:nvPr/>
        </p:nvPicPr>
        <p:blipFill rotWithShape="1">
          <a:blip r:embed="rId3"/>
          <a:srcRect l="22930" t="12743" r="24899" b="44224"/>
          <a:stretch/>
        </p:blipFill>
        <p:spPr>
          <a:xfrm>
            <a:off x="1810744" y="1716712"/>
            <a:ext cx="11008912" cy="4918368"/>
          </a:xfrm>
          <a:prstGeom prst="rect">
            <a:avLst/>
          </a:prstGeom>
        </p:spPr>
      </p:pic>
      <p:sp>
        <p:nvSpPr>
          <p:cNvPr id="3" name="Speech Bubble: Rectangle 2">
            <a:extLst>
              <a:ext uri="{FF2B5EF4-FFF2-40B4-BE49-F238E27FC236}">
                <a16:creationId xmlns:a16="http://schemas.microsoft.com/office/drawing/2014/main" id="{60AD7BA0-A256-8306-4B09-BD3BB6EAB521}"/>
              </a:ext>
            </a:extLst>
          </p:cNvPr>
          <p:cNvSpPr/>
          <p:nvPr/>
        </p:nvSpPr>
        <p:spPr>
          <a:xfrm>
            <a:off x="10485120" y="2530624"/>
            <a:ext cx="3899791" cy="1261864"/>
          </a:xfrm>
          <a:prstGeom prst="wedgeRectCallout">
            <a:avLst>
              <a:gd name="adj1" fmla="val -66964"/>
              <a:gd name="adj2" fmla="val 11015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proportion of private insurance will increase.</a:t>
            </a:r>
          </a:p>
        </p:txBody>
      </p:sp>
    </p:spTree>
    <p:extLst>
      <p:ext uri="{BB962C8B-B14F-4D97-AF65-F5344CB8AC3E}">
        <p14:creationId xmlns:p14="http://schemas.microsoft.com/office/powerpoint/2010/main" val="815987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26</a:t>
            </a:fld>
            <a:endParaRPr lang="en-CA"/>
          </a:p>
        </p:txBody>
      </p:sp>
      <p:pic>
        <p:nvPicPr>
          <p:cNvPr id="6" name="Picture 5">
            <a:extLst>
              <a:ext uri="{FF2B5EF4-FFF2-40B4-BE49-F238E27FC236}">
                <a16:creationId xmlns:a16="http://schemas.microsoft.com/office/drawing/2014/main" id="{24DB7BC3-51FC-EFDE-A75E-7ADC25225A8A}"/>
              </a:ext>
            </a:extLst>
          </p:cNvPr>
          <p:cNvPicPr>
            <a:picLocks noChangeAspect="1"/>
          </p:cNvPicPr>
          <p:nvPr/>
        </p:nvPicPr>
        <p:blipFill rotWithShape="1">
          <a:blip r:embed="rId3"/>
          <a:srcRect l="22438" t="17286" r="25883" b="30009"/>
          <a:stretch/>
        </p:blipFill>
        <p:spPr>
          <a:xfrm>
            <a:off x="2381378" y="1522512"/>
            <a:ext cx="9776948" cy="5400601"/>
          </a:xfrm>
          <a:prstGeom prst="rect">
            <a:avLst/>
          </a:prstGeom>
        </p:spPr>
      </p:pic>
      <p:sp>
        <p:nvSpPr>
          <p:cNvPr id="3" name="Speech Bubble: Rectangle 2">
            <a:extLst>
              <a:ext uri="{FF2B5EF4-FFF2-40B4-BE49-F238E27FC236}">
                <a16:creationId xmlns:a16="http://schemas.microsoft.com/office/drawing/2014/main" id="{1D7545BD-E74D-70F8-3B57-578483B799E6}"/>
              </a:ext>
            </a:extLst>
          </p:cNvPr>
          <p:cNvSpPr/>
          <p:nvPr/>
        </p:nvSpPr>
        <p:spPr>
          <a:xfrm>
            <a:off x="9259416" y="4109323"/>
            <a:ext cx="4399482" cy="936104"/>
          </a:xfrm>
          <a:prstGeom prst="wedgeRectCallout">
            <a:avLst>
              <a:gd name="adj1" fmla="val -95835"/>
              <a:gd name="adj2" fmla="val 12164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There is steady progress… and room to improve.</a:t>
            </a:r>
          </a:p>
        </p:txBody>
      </p:sp>
    </p:spTree>
    <p:extLst>
      <p:ext uri="{BB962C8B-B14F-4D97-AF65-F5344CB8AC3E}">
        <p14:creationId xmlns:p14="http://schemas.microsoft.com/office/powerpoint/2010/main" val="2513703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27</a:t>
            </a:fld>
            <a:endParaRPr lang="en-CA"/>
          </a:p>
        </p:txBody>
      </p:sp>
      <p:pic>
        <p:nvPicPr>
          <p:cNvPr id="5" name="Picture 4">
            <a:extLst>
              <a:ext uri="{FF2B5EF4-FFF2-40B4-BE49-F238E27FC236}">
                <a16:creationId xmlns:a16="http://schemas.microsoft.com/office/drawing/2014/main" id="{6DD8EF9C-2B07-C4AA-8849-9C00C538DCC6}"/>
              </a:ext>
            </a:extLst>
          </p:cNvPr>
          <p:cNvPicPr>
            <a:picLocks noChangeAspect="1"/>
          </p:cNvPicPr>
          <p:nvPr/>
        </p:nvPicPr>
        <p:blipFill rotWithShape="1">
          <a:blip r:embed="rId3"/>
          <a:srcRect l="23422" t="12743" r="24407" b="36369"/>
          <a:stretch/>
        </p:blipFill>
        <p:spPr>
          <a:xfrm>
            <a:off x="1658716" y="1522512"/>
            <a:ext cx="11312968" cy="5976664"/>
          </a:xfrm>
          <a:prstGeom prst="rect">
            <a:avLst/>
          </a:prstGeom>
        </p:spPr>
      </p:pic>
      <p:pic>
        <p:nvPicPr>
          <p:cNvPr id="7" name="Picture 6">
            <a:extLst>
              <a:ext uri="{FF2B5EF4-FFF2-40B4-BE49-F238E27FC236}">
                <a16:creationId xmlns:a16="http://schemas.microsoft.com/office/drawing/2014/main" id="{9A7023BD-5F06-BAA6-E7CC-6DB91F07DC40}"/>
              </a:ext>
            </a:extLst>
          </p:cNvPr>
          <p:cNvPicPr>
            <a:picLocks noChangeAspect="1"/>
          </p:cNvPicPr>
          <p:nvPr/>
        </p:nvPicPr>
        <p:blipFill rotWithShape="1">
          <a:blip r:embed="rId3"/>
          <a:srcRect l="23422" t="12743" r="24407" b="36369"/>
          <a:stretch/>
        </p:blipFill>
        <p:spPr>
          <a:xfrm>
            <a:off x="1811116" y="1674912"/>
            <a:ext cx="11312968" cy="5976664"/>
          </a:xfrm>
          <a:prstGeom prst="rect">
            <a:avLst/>
          </a:prstGeom>
        </p:spPr>
      </p:pic>
      <p:sp>
        <p:nvSpPr>
          <p:cNvPr id="3" name="Speech Bubble: Rectangle 2">
            <a:extLst>
              <a:ext uri="{FF2B5EF4-FFF2-40B4-BE49-F238E27FC236}">
                <a16:creationId xmlns:a16="http://schemas.microsoft.com/office/drawing/2014/main" id="{10E43251-7287-3573-C562-4178245D2AA8}"/>
              </a:ext>
            </a:extLst>
          </p:cNvPr>
          <p:cNvSpPr/>
          <p:nvPr/>
        </p:nvSpPr>
        <p:spPr>
          <a:xfrm>
            <a:off x="11203632" y="1850435"/>
            <a:ext cx="3063837" cy="612068"/>
          </a:xfrm>
          <a:prstGeom prst="wedgeRectCallout">
            <a:avLst>
              <a:gd name="adj1" fmla="val -75050"/>
              <a:gd name="adj2" fmla="val 14065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5 of 10 are NCDs.</a:t>
            </a:r>
          </a:p>
        </p:txBody>
      </p:sp>
    </p:spTree>
    <p:extLst>
      <p:ext uri="{BB962C8B-B14F-4D97-AF65-F5344CB8AC3E}">
        <p14:creationId xmlns:p14="http://schemas.microsoft.com/office/powerpoint/2010/main" val="1396671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28</a:t>
            </a:fld>
            <a:endParaRPr lang="en-CA"/>
          </a:p>
        </p:txBody>
      </p:sp>
      <p:pic>
        <p:nvPicPr>
          <p:cNvPr id="6" name="Picture 5">
            <a:extLst>
              <a:ext uri="{FF2B5EF4-FFF2-40B4-BE49-F238E27FC236}">
                <a16:creationId xmlns:a16="http://schemas.microsoft.com/office/drawing/2014/main" id="{D2C3B198-E0AC-66D7-1B3A-E70A7CEE9A23}"/>
              </a:ext>
            </a:extLst>
          </p:cNvPr>
          <p:cNvPicPr>
            <a:picLocks noChangeAspect="1"/>
          </p:cNvPicPr>
          <p:nvPr/>
        </p:nvPicPr>
        <p:blipFill rotWithShape="1">
          <a:blip r:embed="rId3"/>
          <a:srcRect l="21945" t="17286" r="24407" b="15469"/>
          <a:stretch/>
        </p:blipFill>
        <p:spPr>
          <a:xfrm>
            <a:off x="2058616" y="1510537"/>
            <a:ext cx="9655684" cy="6555236"/>
          </a:xfrm>
          <a:prstGeom prst="rect">
            <a:avLst/>
          </a:prstGeom>
        </p:spPr>
      </p:pic>
      <p:sp>
        <p:nvSpPr>
          <p:cNvPr id="3" name="Speech Bubble: Rectangle 2">
            <a:extLst>
              <a:ext uri="{FF2B5EF4-FFF2-40B4-BE49-F238E27FC236}">
                <a16:creationId xmlns:a16="http://schemas.microsoft.com/office/drawing/2014/main" id="{2B850545-435F-E427-231D-3B0054223A6D}"/>
              </a:ext>
            </a:extLst>
          </p:cNvPr>
          <p:cNvSpPr/>
          <p:nvPr/>
        </p:nvSpPr>
        <p:spPr>
          <a:xfrm>
            <a:off x="9619456" y="4015678"/>
            <a:ext cx="4399482" cy="864096"/>
          </a:xfrm>
          <a:prstGeom prst="wedgeRectCallout">
            <a:avLst>
              <a:gd name="adj1" fmla="val -20865"/>
              <a:gd name="adj2" fmla="val 9791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Steady, long-term progress, with room to improve.</a:t>
            </a:r>
          </a:p>
        </p:txBody>
      </p:sp>
    </p:spTree>
    <p:extLst>
      <p:ext uri="{BB962C8B-B14F-4D97-AF65-F5344CB8AC3E}">
        <p14:creationId xmlns:p14="http://schemas.microsoft.com/office/powerpoint/2010/main" val="1355336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29</a:t>
            </a:fld>
            <a:endParaRPr lang="en-CA"/>
          </a:p>
        </p:txBody>
      </p:sp>
      <p:pic>
        <p:nvPicPr>
          <p:cNvPr id="5" name="Picture 4">
            <a:extLst>
              <a:ext uri="{FF2B5EF4-FFF2-40B4-BE49-F238E27FC236}">
                <a16:creationId xmlns:a16="http://schemas.microsoft.com/office/drawing/2014/main" id="{A80F3FB3-2BAC-1177-D924-A4A9B4A10771}"/>
              </a:ext>
            </a:extLst>
          </p:cNvPr>
          <p:cNvPicPr>
            <a:picLocks noChangeAspect="1"/>
          </p:cNvPicPr>
          <p:nvPr/>
        </p:nvPicPr>
        <p:blipFill rotWithShape="1">
          <a:blip r:embed="rId3"/>
          <a:srcRect l="22930" t="19447" r="23914" b="38737"/>
          <a:stretch/>
        </p:blipFill>
        <p:spPr>
          <a:xfrm>
            <a:off x="1979909" y="1722697"/>
            <a:ext cx="11935477" cy="5085320"/>
          </a:xfrm>
          <a:prstGeom prst="rect">
            <a:avLst/>
          </a:prstGeom>
        </p:spPr>
      </p:pic>
      <p:pic>
        <p:nvPicPr>
          <p:cNvPr id="8" name="Picture 7" descr="A red arrow pointing to the right&#10;&#10;Description automatically generated">
            <a:extLst>
              <a:ext uri="{FF2B5EF4-FFF2-40B4-BE49-F238E27FC236}">
                <a16:creationId xmlns:a16="http://schemas.microsoft.com/office/drawing/2014/main" id="{4FDC7273-E60E-7F62-FE1B-39EDEEF79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37" y="1722697"/>
            <a:ext cx="2404127" cy="1571625"/>
          </a:xfrm>
          <a:prstGeom prst="rect">
            <a:avLst/>
          </a:prstGeom>
        </p:spPr>
      </p:pic>
      <p:sp>
        <p:nvSpPr>
          <p:cNvPr id="3" name="Speech Bubble: Rectangle 2">
            <a:extLst>
              <a:ext uri="{FF2B5EF4-FFF2-40B4-BE49-F238E27FC236}">
                <a16:creationId xmlns:a16="http://schemas.microsoft.com/office/drawing/2014/main" id="{153FC11F-BEB7-16CA-5A6A-9BA164317F59}"/>
              </a:ext>
            </a:extLst>
          </p:cNvPr>
          <p:cNvSpPr/>
          <p:nvPr/>
        </p:nvSpPr>
        <p:spPr>
          <a:xfrm>
            <a:off x="906488" y="6651070"/>
            <a:ext cx="4399482" cy="864096"/>
          </a:xfrm>
          <a:prstGeom prst="wedgeRectCallout">
            <a:avLst>
              <a:gd name="adj1" fmla="val 36074"/>
              <a:gd name="adj2" fmla="val -880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Great progress on </a:t>
            </a:r>
            <a:r>
              <a:rPr lang="en-CA" b="1" i="1" dirty="0">
                <a:solidFill>
                  <a:schemeClr val="tx2"/>
                </a:solidFill>
              </a:rPr>
              <a:t>reducing </a:t>
            </a:r>
            <a:r>
              <a:rPr lang="en-CA" dirty="0">
                <a:solidFill>
                  <a:schemeClr val="tx2"/>
                </a:solidFill>
              </a:rPr>
              <a:t>the </a:t>
            </a:r>
            <a:r>
              <a:rPr lang="en-CA" b="1" i="1" dirty="0">
                <a:solidFill>
                  <a:schemeClr val="tx2"/>
                </a:solidFill>
              </a:rPr>
              <a:t>overall</a:t>
            </a:r>
            <a:r>
              <a:rPr lang="en-CA" dirty="0">
                <a:solidFill>
                  <a:schemeClr val="tx2"/>
                </a:solidFill>
              </a:rPr>
              <a:t> burden.</a:t>
            </a:r>
          </a:p>
        </p:txBody>
      </p:sp>
      <p:pic>
        <p:nvPicPr>
          <p:cNvPr id="6" name="Picture 5" descr="A silver puzzle piece with a keyhole&#10;&#10;Description automatically generated">
            <a:extLst>
              <a:ext uri="{FF2B5EF4-FFF2-40B4-BE49-F238E27FC236}">
                <a16:creationId xmlns:a16="http://schemas.microsoft.com/office/drawing/2014/main" id="{5E3C053F-781B-4779-AF1A-753831CFA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9844" y="1447596"/>
            <a:ext cx="1758072" cy="2163780"/>
          </a:xfrm>
          <a:prstGeom prst="rect">
            <a:avLst/>
          </a:prstGeom>
        </p:spPr>
      </p:pic>
      <p:sp>
        <p:nvSpPr>
          <p:cNvPr id="10" name="Speech Bubble: Rectangle 9">
            <a:extLst>
              <a:ext uri="{FF2B5EF4-FFF2-40B4-BE49-F238E27FC236}">
                <a16:creationId xmlns:a16="http://schemas.microsoft.com/office/drawing/2014/main" id="{A592617D-87BE-63B0-4EF2-CFECB53B7340}"/>
              </a:ext>
            </a:extLst>
          </p:cNvPr>
          <p:cNvSpPr/>
          <p:nvPr/>
        </p:nvSpPr>
        <p:spPr>
          <a:xfrm>
            <a:off x="11635680" y="4324351"/>
            <a:ext cx="2736304" cy="942578"/>
          </a:xfrm>
          <a:prstGeom prst="wedgeRectCallout">
            <a:avLst>
              <a:gd name="adj1" fmla="val -39307"/>
              <a:gd name="adj2" fmla="val 7297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NCD burden is increasing.</a:t>
            </a:r>
          </a:p>
        </p:txBody>
      </p:sp>
    </p:spTree>
    <p:extLst>
      <p:ext uri="{BB962C8B-B14F-4D97-AF65-F5344CB8AC3E}">
        <p14:creationId xmlns:p14="http://schemas.microsoft.com/office/powerpoint/2010/main" val="346689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B7499F-483C-4CD0-A2F7-20A76F8CA25A}"/>
              </a:ext>
            </a:extLst>
          </p:cNvPr>
          <p:cNvSpPr>
            <a:spLocks noGrp="1"/>
          </p:cNvSpPr>
          <p:nvPr>
            <p:ph type="sldNum" sz="quarter" idx="12"/>
          </p:nvPr>
        </p:nvSpPr>
        <p:spPr/>
        <p:txBody>
          <a:bodyPr/>
          <a:lstStyle/>
          <a:p>
            <a:fld id="{6734F48E-A456-4E2F-B17E-509464F7A050}" type="slidenum">
              <a:rPr lang="en-CA" smtClean="0"/>
              <a:pPr/>
              <a:t>3</a:t>
            </a:fld>
            <a:endParaRPr lang="en-CA"/>
          </a:p>
        </p:txBody>
      </p:sp>
      <p:pic>
        <p:nvPicPr>
          <p:cNvPr id="6" name="Picture 5" descr="A picture containing holding, small, person, pair&#10;&#10;Description automatically generated">
            <a:extLst>
              <a:ext uri="{FF2B5EF4-FFF2-40B4-BE49-F238E27FC236}">
                <a16:creationId xmlns:a16="http://schemas.microsoft.com/office/drawing/2014/main" id="{B126A116-A232-4A1D-A790-5A106E63E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157" y="1954560"/>
            <a:ext cx="2857500" cy="4762500"/>
          </a:xfrm>
          <a:prstGeom prst="rect">
            <a:avLst/>
          </a:prstGeom>
        </p:spPr>
      </p:pic>
      <p:sp>
        <p:nvSpPr>
          <p:cNvPr id="7" name="TextBox 6">
            <a:extLst>
              <a:ext uri="{FF2B5EF4-FFF2-40B4-BE49-F238E27FC236}">
                <a16:creationId xmlns:a16="http://schemas.microsoft.com/office/drawing/2014/main" id="{4BD02D62-9D69-42D5-B947-77272137E6DB}"/>
              </a:ext>
            </a:extLst>
          </p:cNvPr>
          <p:cNvSpPr txBox="1"/>
          <p:nvPr/>
        </p:nvSpPr>
        <p:spPr>
          <a:xfrm>
            <a:off x="4080234" y="2914471"/>
            <a:ext cx="8851590" cy="1200329"/>
          </a:xfrm>
          <a:prstGeom prst="rect">
            <a:avLst/>
          </a:prstGeom>
          <a:noFill/>
        </p:spPr>
        <p:txBody>
          <a:bodyPr wrap="none" rtlCol="0">
            <a:spAutoFit/>
          </a:bodyPr>
          <a:lstStyle/>
          <a:p>
            <a:pPr algn="l"/>
            <a:r>
              <a:rPr lang="en-CA" sz="7200" b="1" dirty="0">
                <a:solidFill>
                  <a:srgbClr val="C00000"/>
                </a:solidFill>
              </a:rPr>
              <a:t>Workshop-1 Use Cases</a:t>
            </a:r>
          </a:p>
        </p:txBody>
      </p:sp>
    </p:spTree>
    <p:extLst>
      <p:ext uri="{BB962C8B-B14F-4D97-AF65-F5344CB8AC3E}">
        <p14:creationId xmlns:p14="http://schemas.microsoft.com/office/powerpoint/2010/main" val="1935232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30</a:t>
            </a:fld>
            <a:endParaRPr lang="en-CA"/>
          </a:p>
        </p:txBody>
      </p:sp>
      <p:pic>
        <p:nvPicPr>
          <p:cNvPr id="6" name="Picture 5">
            <a:extLst>
              <a:ext uri="{FF2B5EF4-FFF2-40B4-BE49-F238E27FC236}">
                <a16:creationId xmlns:a16="http://schemas.microsoft.com/office/drawing/2014/main" id="{3164E9B9-0248-61CF-E22F-FC4232C7C2F8}"/>
              </a:ext>
            </a:extLst>
          </p:cNvPr>
          <p:cNvPicPr>
            <a:picLocks noChangeAspect="1"/>
          </p:cNvPicPr>
          <p:nvPr/>
        </p:nvPicPr>
        <p:blipFill rotWithShape="1">
          <a:blip r:embed="rId3"/>
          <a:srcRect l="24406" t="10925" r="25391" b="4564"/>
          <a:stretch/>
        </p:blipFill>
        <p:spPr>
          <a:xfrm>
            <a:off x="3880979" y="1606199"/>
            <a:ext cx="6604141" cy="6021424"/>
          </a:xfrm>
          <a:prstGeom prst="rect">
            <a:avLst/>
          </a:prstGeom>
        </p:spPr>
      </p:pic>
      <p:sp>
        <p:nvSpPr>
          <p:cNvPr id="3" name="TextBox 2">
            <a:extLst>
              <a:ext uri="{FF2B5EF4-FFF2-40B4-BE49-F238E27FC236}">
                <a16:creationId xmlns:a16="http://schemas.microsoft.com/office/drawing/2014/main" id="{6AD12453-2291-E788-88A6-558C329EE95F}"/>
              </a:ext>
            </a:extLst>
          </p:cNvPr>
          <p:cNvSpPr txBox="1"/>
          <p:nvPr/>
        </p:nvSpPr>
        <p:spPr>
          <a:xfrm>
            <a:off x="3842563" y="3983995"/>
            <a:ext cx="857927" cy="261610"/>
          </a:xfrm>
          <a:prstGeom prst="rect">
            <a:avLst/>
          </a:prstGeom>
          <a:solidFill>
            <a:schemeClr val="bg1"/>
          </a:solidFill>
        </p:spPr>
        <p:txBody>
          <a:bodyPr wrap="none" rtlCol="0">
            <a:spAutoFit/>
          </a:bodyPr>
          <a:lstStyle/>
          <a:p>
            <a:pPr algn="r"/>
            <a:r>
              <a:rPr lang="en-CA" sz="1100" dirty="0" err="1"/>
              <a:t>Amalgaland</a:t>
            </a:r>
            <a:endParaRPr lang="en-CA" sz="1100" dirty="0"/>
          </a:p>
        </p:txBody>
      </p:sp>
      <p:sp>
        <p:nvSpPr>
          <p:cNvPr id="5" name="Speech Bubble: Rectangle 4">
            <a:extLst>
              <a:ext uri="{FF2B5EF4-FFF2-40B4-BE49-F238E27FC236}">
                <a16:creationId xmlns:a16="http://schemas.microsoft.com/office/drawing/2014/main" id="{430704D1-1449-9D32-C009-E27B89C66B25}"/>
              </a:ext>
            </a:extLst>
          </p:cNvPr>
          <p:cNvSpPr/>
          <p:nvPr/>
        </p:nvSpPr>
        <p:spPr>
          <a:xfrm>
            <a:off x="186408" y="4330824"/>
            <a:ext cx="3233138" cy="1512168"/>
          </a:xfrm>
          <a:prstGeom prst="wedgeRectCallout">
            <a:avLst>
              <a:gd name="adj1" fmla="val 67973"/>
              <a:gd name="adj2" fmla="val -3929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Our results are very similar to those of our low-SDI peers.</a:t>
            </a:r>
          </a:p>
        </p:txBody>
      </p:sp>
    </p:spTree>
    <p:extLst>
      <p:ext uri="{BB962C8B-B14F-4D97-AF65-F5344CB8AC3E}">
        <p14:creationId xmlns:p14="http://schemas.microsoft.com/office/powerpoint/2010/main" val="1806926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Country Metrics</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31</a:t>
            </a:fld>
            <a:endParaRPr lang="en-CA"/>
          </a:p>
        </p:txBody>
      </p:sp>
      <p:pic>
        <p:nvPicPr>
          <p:cNvPr id="5" name="Picture 4">
            <a:extLst>
              <a:ext uri="{FF2B5EF4-FFF2-40B4-BE49-F238E27FC236}">
                <a16:creationId xmlns:a16="http://schemas.microsoft.com/office/drawing/2014/main" id="{FB282865-7F04-CD7E-1566-E68040AED367}"/>
              </a:ext>
            </a:extLst>
          </p:cNvPr>
          <p:cNvPicPr>
            <a:picLocks noChangeAspect="1"/>
          </p:cNvPicPr>
          <p:nvPr/>
        </p:nvPicPr>
        <p:blipFill rotWithShape="1">
          <a:blip r:embed="rId3"/>
          <a:srcRect l="22930" t="19447" r="24899" b="22739"/>
          <a:stretch/>
        </p:blipFill>
        <p:spPr>
          <a:xfrm>
            <a:off x="3257774" y="1435219"/>
            <a:ext cx="9937104" cy="5964288"/>
          </a:xfrm>
          <a:prstGeom prst="rect">
            <a:avLst/>
          </a:prstGeom>
        </p:spPr>
      </p:pic>
      <p:sp>
        <p:nvSpPr>
          <p:cNvPr id="3" name="TextBox 2">
            <a:extLst>
              <a:ext uri="{FF2B5EF4-FFF2-40B4-BE49-F238E27FC236}">
                <a16:creationId xmlns:a16="http://schemas.microsoft.com/office/drawing/2014/main" id="{1200120C-DCD4-1215-2DB3-B1EC2C069F37}"/>
              </a:ext>
            </a:extLst>
          </p:cNvPr>
          <p:cNvSpPr txBox="1"/>
          <p:nvPr/>
        </p:nvSpPr>
        <p:spPr>
          <a:xfrm>
            <a:off x="3426768" y="5959022"/>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6" name="TextBox 5">
            <a:extLst>
              <a:ext uri="{FF2B5EF4-FFF2-40B4-BE49-F238E27FC236}">
                <a16:creationId xmlns:a16="http://schemas.microsoft.com/office/drawing/2014/main" id="{7A17D419-29E2-BD1A-F20F-290ECBD8FA86}"/>
              </a:ext>
            </a:extLst>
          </p:cNvPr>
          <p:cNvSpPr txBox="1"/>
          <p:nvPr/>
        </p:nvSpPr>
        <p:spPr>
          <a:xfrm>
            <a:off x="3426768" y="6313756"/>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7" name="TextBox 6">
            <a:extLst>
              <a:ext uri="{FF2B5EF4-FFF2-40B4-BE49-F238E27FC236}">
                <a16:creationId xmlns:a16="http://schemas.microsoft.com/office/drawing/2014/main" id="{DA2BEB03-0166-A5EF-53DE-1030B6B1DEB5}"/>
              </a:ext>
            </a:extLst>
          </p:cNvPr>
          <p:cNvSpPr txBox="1"/>
          <p:nvPr/>
        </p:nvSpPr>
        <p:spPr>
          <a:xfrm>
            <a:off x="3426768" y="5372035"/>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8" name="TextBox 7">
            <a:extLst>
              <a:ext uri="{FF2B5EF4-FFF2-40B4-BE49-F238E27FC236}">
                <a16:creationId xmlns:a16="http://schemas.microsoft.com/office/drawing/2014/main" id="{898DEA5A-867B-4B30-616F-9A3A0B8D0C77}"/>
              </a:ext>
            </a:extLst>
          </p:cNvPr>
          <p:cNvSpPr txBox="1"/>
          <p:nvPr/>
        </p:nvSpPr>
        <p:spPr>
          <a:xfrm>
            <a:off x="3426768" y="4980657"/>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9" name="TextBox 8">
            <a:extLst>
              <a:ext uri="{FF2B5EF4-FFF2-40B4-BE49-F238E27FC236}">
                <a16:creationId xmlns:a16="http://schemas.microsoft.com/office/drawing/2014/main" id="{D142B35A-0305-C312-C799-2424253E996D}"/>
              </a:ext>
            </a:extLst>
          </p:cNvPr>
          <p:cNvSpPr txBox="1"/>
          <p:nvPr/>
        </p:nvSpPr>
        <p:spPr>
          <a:xfrm>
            <a:off x="3426768" y="4590863"/>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10" name="Speech Bubble: Rectangle 9">
            <a:extLst>
              <a:ext uri="{FF2B5EF4-FFF2-40B4-BE49-F238E27FC236}">
                <a16:creationId xmlns:a16="http://schemas.microsoft.com/office/drawing/2014/main" id="{2AAD9347-12CF-45D7-C6D0-BB70D0EFB885}"/>
              </a:ext>
            </a:extLst>
          </p:cNvPr>
          <p:cNvSpPr/>
          <p:nvPr/>
        </p:nvSpPr>
        <p:spPr>
          <a:xfrm>
            <a:off x="186407" y="6203032"/>
            <a:ext cx="2592289" cy="1886689"/>
          </a:xfrm>
          <a:prstGeom prst="wedgeRectCallout">
            <a:avLst>
              <a:gd name="adj1" fmla="val 68019"/>
              <a:gd name="adj2" fmla="val -753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Many risks addressable through health interventions.</a:t>
            </a:r>
          </a:p>
        </p:txBody>
      </p:sp>
    </p:spTree>
    <p:extLst>
      <p:ext uri="{BB962C8B-B14F-4D97-AF65-F5344CB8AC3E}">
        <p14:creationId xmlns:p14="http://schemas.microsoft.com/office/powerpoint/2010/main" val="3558613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32</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450504"/>
            <a:ext cx="8856984" cy="5447645"/>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Over the next 50 years, the population will significantly age. Demographic “pyramid” -&gt; “water tower”!</a:t>
            </a:r>
          </a:p>
          <a:p>
            <a:pPr marL="449263" indent="-449263" algn="l">
              <a:buSzPct val="75000"/>
              <a:buFont typeface="Wingdings" panose="05000000000000000000" pitchFamily="2" charset="2"/>
              <a:buChar char="q"/>
            </a:pPr>
            <a:r>
              <a:rPr lang="en-CA" sz="2800" dirty="0">
                <a:solidFill>
                  <a:schemeClr val="tx2"/>
                </a:solidFill>
              </a:rPr>
              <a:t>Solid progress has been made on addressing the communicable disease burden. Even so, it remains that six of the top 10 causes of lost DALYs are communicable, maternal, neonatal or dietary related. </a:t>
            </a:r>
          </a:p>
          <a:p>
            <a:pPr marL="449263" indent="-449263" algn="l">
              <a:buSzPct val="75000"/>
              <a:buFont typeface="Wingdings" panose="05000000000000000000" pitchFamily="2" charset="2"/>
              <a:buChar char="q"/>
            </a:pPr>
            <a:r>
              <a:rPr lang="en-CA" sz="2800" dirty="0">
                <a:solidFill>
                  <a:schemeClr val="tx2"/>
                </a:solidFill>
              </a:rPr>
              <a:t>The most rapidly increasing sources of lost DALYs are Ischemic Heart Disease and Stroke (both NCDs).</a:t>
            </a:r>
          </a:p>
          <a:p>
            <a:pPr marL="449263" indent="-449263" algn="l">
              <a:buSzPct val="75000"/>
              <a:buFont typeface="Wingdings" panose="05000000000000000000" pitchFamily="2" charset="2"/>
              <a:buChar char="q"/>
            </a:pPr>
            <a:r>
              <a:rPr lang="en-CA" sz="2800" dirty="0">
                <a:solidFill>
                  <a:schemeClr val="tx2"/>
                </a:solidFill>
              </a:rPr>
              <a:t>Many risk factors are addressable through health interventions.</a:t>
            </a:r>
          </a:p>
          <a:p>
            <a:pPr marL="449263" indent="-449263" algn="l">
              <a:buSzPct val="75000"/>
              <a:buFont typeface="Wingdings" panose="05000000000000000000" pitchFamily="2" charset="2"/>
              <a:buChar char="q"/>
            </a:pPr>
            <a:endParaRPr lang="en-CA" sz="2800" dirty="0">
              <a:solidFill>
                <a:schemeClr val="tx2"/>
              </a:solidFill>
            </a:endParaRPr>
          </a:p>
        </p:txBody>
      </p:sp>
    </p:spTree>
    <p:extLst>
      <p:ext uri="{BB962C8B-B14F-4D97-AF65-F5344CB8AC3E}">
        <p14:creationId xmlns:p14="http://schemas.microsoft.com/office/powerpoint/2010/main" val="1451070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33</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1161563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fontScale="92500" lnSpcReduction="20000"/>
          </a:bodyPr>
          <a:lstStyle/>
          <a:p>
            <a:r>
              <a:rPr lang="en-CA" dirty="0"/>
              <a:t>Were you surprised at the top 10 DALYs? [yes, no]</a:t>
            </a:r>
          </a:p>
          <a:p>
            <a:r>
              <a:rPr lang="en-CA" dirty="0"/>
              <a:t>What do you believe should be the top 2 </a:t>
            </a:r>
            <a:r>
              <a:rPr lang="en-CA" b="1" i="1" dirty="0"/>
              <a:t>care use cases </a:t>
            </a:r>
            <a:r>
              <a:rPr lang="en-CA" dirty="0"/>
              <a:t>supported by</a:t>
            </a:r>
            <a:r>
              <a:rPr lang="en-CA" b="1" i="1" dirty="0"/>
              <a:t> </a:t>
            </a:r>
            <a:r>
              <a:rPr lang="en-CA" dirty="0"/>
              <a:t>our national HIE? [prepare choice list of top 10 DALYs; other]</a:t>
            </a:r>
          </a:p>
          <a:p>
            <a:r>
              <a:rPr lang="en-CA" dirty="0"/>
              <a:t>In what 2 areas do you believe we should focus regarding health system </a:t>
            </a:r>
            <a:r>
              <a:rPr lang="en-CA" b="1" i="1" dirty="0"/>
              <a:t>reportable indicators</a:t>
            </a:r>
            <a:r>
              <a:rPr lang="en-CA" dirty="0"/>
              <a:t>. [service availability; resource availability; care access/equity; service usage; care quality; health outcomes; costs; cost effectiveness; other]</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34</a:t>
            </a:fld>
            <a:endParaRPr lang="en-CA"/>
          </a:p>
        </p:txBody>
      </p:sp>
      <p:sp>
        <p:nvSpPr>
          <p:cNvPr id="7" name="Title 1">
            <a:extLst>
              <a:ext uri="{FF2B5EF4-FFF2-40B4-BE49-F238E27FC236}">
                <a16:creationId xmlns:a16="http://schemas.microsoft.com/office/drawing/2014/main" id="{6E2801D1-CC70-497D-B6F4-FC49907BEC81}"/>
              </a:ext>
            </a:extLst>
          </p:cNvPr>
          <p:cNvSpPr>
            <a:spLocks noGrp="1"/>
          </p:cNvSpPr>
          <p:nvPr>
            <p:ph type="title"/>
          </p:nvPr>
        </p:nvSpPr>
        <p:spPr>
          <a:xfrm>
            <a:off x="1403932" y="322176"/>
            <a:ext cx="12494949" cy="1371600"/>
          </a:xfrm>
        </p:spPr>
        <p:txBody>
          <a:bodyPr/>
          <a:lstStyle/>
          <a:p>
            <a:r>
              <a:rPr lang="en-CA" dirty="0"/>
              <a:t>        Interaction 1.2</a:t>
            </a:r>
          </a:p>
        </p:txBody>
      </p:sp>
      <p:pic>
        <p:nvPicPr>
          <p:cNvPr id="8" name="Picture 7">
            <a:extLst>
              <a:ext uri="{FF2B5EF4-FFF2-40B4-BE49-F238E27FC236}">
                <a16:creationId xmlns:a16="http://schemas.microsoft.com/office/drawing/2014/main" id="{AE2E9F66-EC00-1C9D-D9AB-043AC7422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2" name="TextBox 1">
            <a:extLst>
              <a:ext uri="{FF2B5EF4-FFF2-40B4-BE49-F238E27FC236}">
                <a16:creationId xmlns:a16="http://schemas.microsoft.com/office/drawing/2014/main" id="{9A6D07AA-A00E-96AF-248B-32D10296129C}"/>
              </a:ext>
            </a:extLst>
          </p:cNvPr>
          <p:cNvSpPr txBox="1"/>
          <p:nvPr/>
        </p:nvSpPr>
        <p:spPr>
          <a:xfrm>
            <a:off x="9480047" y="746366"/>
            <a:ext cx="3523785" cy="523220"/>
          </a:xfrm>
          <a:prstGeom prst="rect">
            <a:avLst/>
          </a:prstGeom>
          <a:noFill/>
        </p:spPr>
        <p:txBody>
          <a:bodyPr wrap="none" rtlCol="0">
            <a:spAutoFit/>
          </a:bodyPr>
          <a:lstStyle/>
          <a:p>
            <a:pPr algn="l"/>
            <a:r>
              <a:rPr lang="en-CA" sz="2800" dirty="0">
                <a:solidFill>
                  <a:schemeClr val="tx2"/>
                </a:solidFill>
              </a:rPr>
              <a:t>&lt;paste Form link here&gt;</a:t>
            </a:r>
          </a:p>
        </p:txBody>
      </p:sp>
    </p:spTree>
    <p:extLst>
      <p:ext uri="{BB962C8B-B14F-4D97-AF65-F5344CB8AC3E}">
        <p14:creationId xmlns:p14="http://schemas.microsoft.com/office/powerpoint/2010/main" val="3099757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3E677-75C9-3BC6-B652-A24825F57B01}"/>
              </a:ext>
            </a:extLst>
          </p:cNvPr>
          <p:cNvSpPr>
            <a:spLocks noGrp="1"/>
          </p:cNvSpPr>
          <p:nvPr>
            <p:ph type="title"/>
          </p:nvPr>
        </p:nvSpPr>
        <p:spPr/>
        <p:txBody>
          <a:bodyPr/>
          <a:lstStyle/>
          <a:p>
            <a:r>
              <a:rPr lang="en-CA" dirty="0"/>
              <a:t>Interaction 1.2</a:t>
            </a:r>
          </a:p>
        </p:txBody>
      </p:sp>
      <p:sp>
        <p:nvSpPr>
          <p:cNvPr id="4" name="Slide Number Placeholder 3">
            <a:extLst>
              <a:ext uri="{FF2B5EF4-FFF2-40B4-BE49-F238E27FC236}">
                <a16:creationId xmlns:a16="http://schemas.microsoft.com/office/drawing/2014/main" id="{2965E87A-447F-BF4F-366B-83D362C34FB5}"/>
              </a:ext>
            </a:extLst>
          </p:cNvPr>
          <p:cNvSpPr>
            <a:spLocks noGrp="1"/>
          </p:cNvSpPr>
          <p:nvPr>
            <p:ph type="sldNum" sz="quarter" idx="12"/>
          </p:nvPr>
        </p:nvSpPr>
        <p:spPr/>
        <p:txBody>
          <a:bodyPr/>
          <a:lstStyle/>
          <a:p>
            <a:fld id="{6734F48E-A456-4E2F-B17E-509464F7A050}" type="slidenum">
              <a:rPr lang="en-CA" smtClean="0"/>
              <a:pPr/>
              <a:t>35</a:t>
            </a:fld>
            <a:endParaRPr lang="en-CA"/>
          </a:p>
        </p:txBody>
      </p:sp>
      <p:pic>
        <p:nvPicPr>
          <p:cNvPr id="1026" name="Picture 2" descr="Forms response chart. Question title: Were you surprised at the country's top 10 DALYs as identified by IHME?. Number of responses: 14 responses.">
            <a:extLst>
              <a:ext uri="{FF2B5EF4-FFF2-40B4-BE49-F238E27FC236}">
                <a16:creationId xmlns:a16="http://schemas.microsoft.com/office/drawing/2014/main" id="{B516C2AB-BE21-9E88-F28E-3A3895AFB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640" y="1833363"/>
            <a:ext cx="10843592" cy="456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063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3E677-75C9-3BC6-B652-A24825F57B01}"/>
              </a:ext>
            </a:extLst>
          </p:cNvPr>
          <p:cNvSpPr>
            <a:spLocks noGrp="1"/>
          </p:cNvSpPr>
          <p:nvPr>
            <p:ph type="title"/>
          </p:nvPr>
        </p:nvSpPr>
        <p:spPr/>
        <p:txBody>
          <a:bodyPr/>
          <a:lstStyle/>
          <a:p>
            <a:r>
              <a:rPr lang="en-CA" dirty="0"/>
              <a:t>Interaction 1.2</a:t>
            </a:r>
          </a:p>
        </p:txBody>
      </p:sp>
      <p:sp>
        <p:nvSpPr>
          <p:cNvPr id="4" name="Slide Number Placeholder 3">
            <a:extLst>
              <a:ext uri="{FF2B5EF4-FFF2-40B4-BE49-F238E27FC236}">
                <a16:creationId xmlns:a16="http://schemas.microsoft.com/office/drawing/2014/main" id="{2965E87A-447F-BF4F-366B-83D362C34FB5}"/>
              </a:ext>
            </a:extLst>
          </p:cNvPr>
          <p:cNvSpPr>
            <a:spLocks noGrp="1"/>
          </p:cNvSpPr>
          <p:nvPr>
            <p:ph type="sldNum" sz="quarter" idx="12"/>
          </p:nvPr>
        </p:nvSpPr>
        <p:spPr/>
        <p:txBody>
          <a:bodyPr/>
          <a:lstStyle/>
          <a:p>
            <a:fld id="{6734F48E-A456-4E2F-B17E-509464F7A050}" type="slidenum">
              <a:rPr lang="en-CA" smtClean="0"/>
              <a:pPr/>
              <a:t>36</a:t>
            </a:fld>
            <a:endParaRPr lang="en-CA"/>
          </a:p>
        </p:txBody>
      </p:sp>
      <p:pic>
        <p:nvPicPr>
          <p:cNvPr id="2050" name="Picture 2" descr="Forms response chart. Question title: What do you believe should be the top 2 care use cases supported by our national HIE? Please select only two options from the list.. Number of responses: 14 responses.">
            <a:extLst>
              <a:ext uri="{FF2B5EF4-FFF2-40B4-BE49-F238E27FC236}">
                <a16:creationId xmlns:a16="http://schemas.microsoft.com/office/drawing/2014/main" id="{56C1548D-69F4-69CA-3BB2-60C9271F3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28" y="1693776"/>
            <a:ext cx="11140540" cy="56621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33E9E8-3249-9AD1-864C-DDFFC821CCEF}"/>
              </a:ext>
            </a:extLst>
          </p:cNvPr>
          <p:cNvSpPr/>
          <p:nvPr/>
        </p:nvSpPr>
        <p:spPr>
          <a:xfrm>
            <a:off x="1842592" y="5898884"/>
            <a:ext cx="4896544" cy="489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4005490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3E677-75C9-3BC6-B652-A24825F57B01}"/>
              </a:ext>
            </a:extLst>
          </p:cNvPr>
          <p:cNvSpPr>
            <a:spLocks noGrp="1"/>
          </p:cNvSpPr>
          <p:nvPr>
            <p:ph type="title"/>
          </p:nvPr>
        </p:nvSpPr>
        <p:spPr/>
        <p:txBody>
          <a:bodyPr/>
          <a:lstStyle/>
          <a:p>
            <a:r>
              <a:rPr lang="en-CA" dirty="0"/>
              <a:t>Interaction 1.2</a:t>
            </a:r>
          </a:p>
        </p:txBody>
      </p:sp>
      <p:sp>
        <p:nvSpPr>
          <p:cNvPr id="4" name="Slide Number Placeholder 3">
            <a:extLst>
              <a:ext uri="{FF2B5EF4-FFF2-40B4-BE49-F238E27FC236}">
                <a16:creationId xmlns:a16="http://schemas.microsoft.com/office/drawing/2014/main" id="{2965E87A-447F-BF4F-366B-83D362C34FB5}"/>
              </a:ext>
            </a:extLst>
          </p:cNvPr>
          <p:cNvSpPr>
            <a:spLocks noGrp="1"/>
          </p:cNvSpPr>
          <p:nvPr>
            <p:ph type="sldNum" sz="quarter" idx="12"/>
          </p:nvPr>
        </p:nvSpPr>
        <p:spPr/>
        <p:txBody>
          <a:bodyPr/>
          <a:lstStyle/>
          <a:p>
            <a:fld id="{6734F48E-A456-4E2F-B17E-509464F7A050}" type="slidenum">
              <a:rPr lang="en-CA" smtClean="0"/>
              <a:pPr/>
              <a:t>37</a:t>
            </a:fld>
            <a:endParaRPr lang="en-CA"/>
          </a:p>
        </p:txBody>
      </p:sp>
      <p:pic>
        <p:nvPicPr>
          <p:cNvPr id="3074" name="Picture 2" descr="Forms response chart. Question title: In your view, what should be the top 2 priority areas where we should focus our efforts related to health system reportable indicators? Please select only two options from the list.. Number of responses: 14 responses.">
            <a:extLst>
              <a:ext uri="{FF2B5EF4-FFF2-40B4-BE49-F238E27FC236}">
                <a16:creationId xmlns:a16="http://schemas.microsoft.com/office/drawing/2014/main" id="{EFF606CA-227F-978C-E3E2-889461F65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416" y="1693776"/>
            <a:ext cx="10627568" cy="540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93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63AF3-F62B-B0AC-8532-90CE111AEEAD}"/>
              </a:ext>
            </a:extLst>
          </p:cNvPr>
          <p:cNvSpPr>
            <a:spLocks noGrp="1"/>
          </p:cNvSpPr>
          <p:nvPr>
            <p:ph type="sldNum" sz="quarter" idx="12"/>
          </p:nvPr>
        </p:nvSpPr>
        <p:spPr/>
        <p:txBody>
          <a:bodyPr/>
          <a:lstStyle/>
          <a:p>
            <a:fld id="{6734F48E-A456-4E2F-B17E-509464F7A050}" type="slidenum">
              <a:rPr lang="en-CA" smtClean="0"/>
              <a:pPr/>
              <a:t>38</a:t>
            </a:fld>
            <a:endParaRPr lang="en-CA"/>
          </a:p>
        </p:txBody>
      </p:sp>
      <p:sp>
        <p:nvSpPr>
          <p:cNvPr id="5" name="TextBox 4">
            <a:extLst>
              <a:ext uri="{FF2B5EF4-FFF2-40B4-BE49-F238E27FC236}">
                <a16:creationId xmlns:a16="http://schemas.microsoft.com/office/drawing/2014/main" id="{350CCE13-8477-D522-9DB2-F901DF883F33}"/>
              </a:ext>
            </a:extLst>
          </p:cNvPr>
          <p:cNvSpPr txBox="1"/>
          <p:nvPr/>
        </p:nvSpPr>
        <p:spPr>
          <a:xfrm>
            <a:off x="2974361" y="1461474"/>
            <a:ext cx="8384668" cy="1631216"/>
          </a:xfrm>
          <a:prstGeom prst="rect">
            <a:avLst/>
          </a:prstGeom>
          <a:noFill/>
        </p:spPr>
        <p:txBody>
          <a:bodyPr wrap="none" rtlCol="0">
            <a:spAutoFit/>
          </a:bodyPr>
          <a:lstStyle/>
          <a:p>
            <a:pPr algn="l"/>
            <a:r>
              <a:rPr lang="en-CA" sz="10000" b="1" dirty="0">
                <a:solidFill>
                  <a:schemeClr val="tx2"/>
                </a:solidFill>
              </a:rPr>
              <a:t>COFFEE BREAK!</a:t>
            </a:r>
          </a:p>
        </p:txBody>
      </p:sp>
      <p:pic>
        <p:nvPicPr>
          <p:cNvPr id="7" name="Picture 6" descr="A group of white people jumping&#10;&#10;Description automatically generated">
            <a:extLst>
              <a:ext uri="{FF2B5EF4-FFF2-40B4-BE49-F238E27FC236}">
                <a16:creationId xmlns:a16="http://schemas.microsoft.com/office/drawing/2014/main" id="{37FE98B9-38D7-61D1-B658-A85C5AECC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840" y="2901634"/>
            <a:ext cx="6183711" cy="4699620"/>
          </a:xfrm>
          <a:prstGeom prst="rect">
            <a:avLst/>
          </a:prstGeom>
        </p:spPr>
      </p:pic>
    </p:spTree>
    <p:extLst>
      <p:ext uri="{BB962C8B-B14F-4D97-AF65-F5344CB8AC3E}">
        <p14:creationId xmlns:p14="http://schemas.microsoft.com/office/powerpoint/2010/main" val="3046984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39</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706688" y="2668250"/>
            <a:ext cx="6912768" cy="1446550"/>
          </a:xfrm>
          <a:prstGeom prst="rect">
            <a:avLst/>
          </a:prstGeom>
          <a:noFill/>
        </p:spPr>
        <p:txBody>
          <a:bodyPr wrap="square" rtlCol="0">
            <a:spAutoFit/>
          </a:bodyPr>
          <a:lstStyle/>
          <a:p>
            <a:pPr algn="l"/>
            <a:r>
              <a:rPr lang="en-CA" sz="4400" dirty="0">
                <a:solidFill>
                  <a:schemeClr val="tx2"/>
                </a:solidFill>
              </a:rPr>
              <a:t>What are our current </a:t>
            </a:r>
            <a:r>
              <a:rPr lang="en-CA" sz="4400" b="1" dirty="0">
                <a:solidFill>
                  <a:schemeClr val="tx2"/>
                </a:solidFill>
              </a:rPr>
              <a:t>health</a:t>
            </a:r>
            <a:r>
              <a:rPr lang="en-CA" sz="4400" dirty="0">
                <a:solidFill>
                  <a:schemeClr val="tx2"/>
                </a:solidFill>
              </a:rPr>
              <a:t> and </a:t>
            </a:r>
            <a:r>
              <a:rPr lang="en-CA" sz="4400" b="1" dirty="0">
                <a:solidFill>
                  <a:schemeClr val="tx2"/>
                </a:solidFill>
              </a:rPr>
              <a:t>digital</a:t>
            </a:r>
            <a:r>
              <a:rPr lang="en-CA" sz="4400" dirty="0">
                <a:solidFill>
                  <a:schemeClr val="tx2"/>
                </a:solidFill>
              </a:rPr>
              <a:t> health strategies?</a:t>
            </a:r>
          </a:p>
        </p:txBody>
      </p:sp>
    </p:spTree>
    <p:extLst>
      <p:ext uri="{BB962C8B-B14F-4D97-AF65-F5344CB8AC3E}">
        <p14:creationId xmlns:p14="http://schemas.microsoft.com/office/powerpoint/2010/main" val="87319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20FA-E6F0-16EA-8C92-BD506742AAEF}"/>
              </a:ext>
            </a:extLst>
          </p:cNvPr>
          <p:cNvSpPr>
            <a:spLocks noGrp="1"/>
          </p:cNvSpPr>
          <p:nvPr>
            <p:ph type="title"/>
          </p:nvPr>
        </p:nvSpPr>
        <p:spPr/>
        <p:txBody>
          <a:bodyPr/>
          <a:lstStyle/>
          <a:p>
            <a:r>
              <a:rPr lang="en-CA" dirty="0"/>
              <a:t>Workshop-1 Agenda</a:t>
            </a:r>
          </a:p>
        </p:txBody>
      </p:sp>
      <p:sp>
        <p:nvSpPr>
          <p:cNvPr id="4" name="Content Placeholder 3">
            <a:extLst>
              <a:ext uri="{FF2B5EF4-FFF2-40B4-BE49-F238E27FC236}">
                <a16:creationId xmlns:a16="http://schemas.microsoft.com/office/drawing/2014/main" id="{982EE500-4827-E981-8556-2178F5BB1FB4}"/>
              </a:ext>
            </a:extLst>
          </p:cNvPr>
          <p:cNvSpPr>
            <a:spLocks noGrp="1"/>
          </p:cNvSpPr>
          <p:nvPr>
            <p:ph idx="1"/>
          </p:nvPr>
        </p:nvSpPr>
        <p:spPr/>
        <p:txBody>
          <a:bodyPr>
            <a:normAutofit lnSpcReduction="10000"/>
          </a:bodyPr>
          <a:lstStyle/>
          <a:p>
            <a:r>
              <a:rPr lang="en-CA" dirty="0"/>
              <a:t>Country context</a:t>
            </a:r>
          </a:p>
          <a:p>
            <a:pPr lvl="1"/>
            <a:r>
              <a:rPr lang="en-CA" dirty="0"/>
              <a:t>Digital readiness</a:t>
            </a:r>
          </a:p>
          <a:p>
            <a:pPr lvl="1"/>
            <a:r>
              <a:rPr lang="en-CA" dirty="0"/>
              <a:t>Burden of disease</a:t>
            </a:r>
          </a:p>
          <a:p>
            <a:pPr lvl="1"/>
            <a:r>
              <a:rPr lang="en-CA" dirty="0"/>
              <a:t>Strategic goals</a:t>
            </a:r>
          </a:p>
          <a:p>
            <a:pPr lvl="2"/>
            <a:r>
              <a:rPr lang="en-CA" dirty="0"/>
              <a:t>Health system strategy</a:t>
            </a:r>
          </a:p>
          <a:p>
            <a:pPr lvl="2"/>
            <a:r>
              <a:rPr lang="en-CA" dirty="0"/>
              <a:t>Digital health strategy</a:t>
            </a:r>
          </a:p>
          <a:p>
            <a:r>
              <a:rPr lang="en-CA" dirty="0"/>
              <a:t>Key question: “what should our HIE </a:t>
            </a:r>
            <a:r>
              <a:rPr lang="en-CA" b="1" i="1" u="sng" dirty="0"/>
              <a:t>do</a:t>
            </a:r>
            <a:r>
              <a:rPr lang="en-CA" dirty="0"/>
              <a:t>?”</a:t>
            </a:r>
          </a:p>
          <a:p>
            <a:r>
              <a:rPr lang="en-CA" dirty="0"/>
              <a:t>Next steps</a:t>
            </a:r>
          </a:p>
        </p:txBody>
      </p:sp>
      <p:sp>
        <p:nvSpPr>
          <p:cNvPr id="2" name="Slide Number Placeholder 1">
            <a:extLst>
              <a:ext uri="{FF2B5EF4-FFF2-40B4-BE49-F238E27FC236}">
                <a16:creationId xmlns:a16="http://schemas.microsoft.com/office/drawing/2014/main" id="{A90B2415-CE5E-D377-67DA-FC8067A437F7}"/>
              </a:ext>
            </a:extLst>
          </p:cNvPr>
          <p:cNvSpPr>
            <a:spLocks noGrp="1"/>
          </p:cNvSpPr>
          <p:nvPr>
            <p:ph type="sldNum" sz="quarter" idx="12"/>
          </p:nvPr>
        </p:nvSpPr>
        <p:spPr/>
        <p:txBody>
          <a:bodyPr/>
          <a:lstStyle/>
          <a:p>
            <a:fld id="{6734F48E-A456-4E2F-B17E-509464F7A050}" type="slidenum">
              <a:rPr lang="en-CA" smtClean="0"/>
              <a:pPr/>
              <a:t>4</a:t>
            </a:fld>
            <a:endParaRPr lang="en-CA"/>
          </a:p>
        </p:txBody>
      </p:sp>
    </p:spTree>
    <p:extLst>
      <p:ext uri="{BB962C8B-B14F-4D97-AF65-F5344CB8AC3E}">
        <p14:creationId xmlns:p14="http://schemas.microsoft.com/office/powerpoint/2010/main" val="3761208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0270BA-9105-82CD-9D86-DB70F9D4D163}"/>
              </a:ext>
            </a:extLst>
          </p:cNvPr>
          <p:cNvSpPr>
            <a:spLocks noGrp="1"/>
          </p:cNvSpPr>
          <p:nvPr>
            <p:ph type="sldNum" sz="quarter" idx="12"/>
          </p:nvPr>
        </p:nvSpPr>
        <p:spPr/>
        <p:txBody>
          <a:bodyPr/>
          <a:lstStyle/>
          <a:p>
            <a:fld id="{6734F48E-A456-4E2F-B17E-509464F7A050}" type="slidenum">
              <a:rPr lang="en-CA" smtClean="0"/>
              <a:pPr/>
              <a:t>40</a:t>
            </a:fld>
            <a:endParaRPr lang="en-CA"/>
          </a:p>
        </p:txBody>
      </p:sp>
      <p:pic>
        <p:nvPicPr>
          <p:cNvPr id="4" name="Picture 3">
            <a:extLst>
              <a:ext uri="{FF2B5EF4-FFF2-40B4-BE49-F238E27FC236}">
                <a16:creationId xmlns:a16="http://schemas.microsoft.com/office/drawing/2014/main" id="{7FD9F0B3-E792-A068-852F-3EF933458C21}"/>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BDB4FA1-0592-FA1B-D456-E9FC04BD3467}"/>
              </a:ext>
            </a:extLst>
          </p:cNvPr>
          <p:cNvPicPr>
            <a:picLocks noChangeAspect="1"/>
          </p:cNvPicPr>
          <p:nvPr/>
        </p:nvPicPr>
        <p:blipFill rotWithShape="1">
          <a:blip r:embed="rId3"/>
          <a:srcRect l="10133" t="9497" r="54922" b="617"/>
          <a:stretch/>
        </p:blipFill>
        <p:spPr>
          <a:xfrm>
            <a:off x="9475440" y="1228224"/>
            <a:ext cx="3888984" cy="547024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0FD1D42-9483-DA97-D09E-B47BE9B109D5}"/>
              </a:ext>
            </a:extLst>
          </p:cNvPr>
          <p:cNvPicPr>
            <a:picLocks noChangeAspect="1"/>
          </p:cNvPicPr>
          <p:nvPr/>
        </p:nvPicPr>
        <p:blipFill rotWithShape="1">
          <a:blip r:embed="rId4"/>
          <a:srcRect l="10133" t="9497" r="54922" b="617"/>
          <a:stretch/>
        </p:blipFill>
        <p:spPr>
          <a:xfrm>
            <a:off x="5442992" y="1244529"/>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58651F7-8A70-AD6D-A9DD-8A79FDCF4594}"/>
              </a:ext>
            </a:extLst>
          </p:cNvPr>
          <p:cNvSpPr txBox="1"/>
          <p:nvPr/>
        </p:nvSpPr>
        <p:spPr>
          <a:xfrm>
            <a:off x="2425358" y="6923112"/>
            <a:ext cx="1859355" cy="400110"/>
          </a:xfrm>
          <a:prstGeom prst="rect">
            <a:avLst/>
          </a:prstGeom>
          <a:noFill/>
        </p:spPr>
        <p:txBody>
          <a:bodyPr wrap="none" rtlCol="0">
            <a:spAutoFit/>
          </a:bodyPr>
          <a:lstStyle/>
          <a:p>
            <a:pPr algn="ctr"/>
            <a:r>
              <a:rPr lang="en-CA" sz="2000" dirty="0">
                <a:solidFill>
                  <a:schemeClr val="tx2"/>
                </a:solidFill>
              </a:rPr>
              <a:t>November 2010</a:t>
            </a:r>
          </a:p>
        </p:txBody>
      </p:sp>
      <p:sp>
        <p:nvSpPr>
          <p:cNvPr id="10" name="TextBox 9">
            <a:extLst>
              <a:ext uri="{FF2B5EF4-FFF2-40B4-BE49-F238E27FC236}">
                <a16:creationId xmlns:a16="http://schemas.microsoft.com/office/drawing/2014/main" id="{27ABDDBF-0240-D2D2-84D4-3DBDCDC1F2B7}"/>
              </a:ext>
            </a:extLst>
          </p:cNvPr>
          <p:cNvSpPr txBox="1"/>
          <p:nvPr/>
        </p:nvSpPr>
        <p:spPr>
          <a:xfrm>
            <a:off x="6532133" y="6923112"/>
            <a:ext cx="1566134" cy="400110"/>
          </a:xfrm>
          <a:prstGeom prst="rect">
            <a:avLst/>
          </a:prstGeom>
          <a:noFill/>
        </p:spPr>
        <p:txBody>
          <a:bodyPr wrap="none" rtlCol="0">
            <a:spAutoFit/>
          </a:bodyPr>
          <a:lstStyle/>
          <a:p>
            <a:pPr algn="ctr"/>
            <a:r>
              <a:rPr lang="en-CA" sz="2000" dirty="0">
                <a:solidFill>
                  <a:schemeClr val="tx2"/>
                </a:solidFill>
              </a:rPr>
              <a:t>January 2018</a:t>
            </a:r>
          </a:p>
        </p:txBody>
      </p:sp>
      <p:sp>
        <p:nvSpPr>
          <p:cNvPr id="11" name="TextBox 10">
            <a:extLst>
              <a:ext uri="{FF2B5EF4-FFF2-40B4-BE49-F238E27FC236}">
                <a16:creationId xmlns:a16="http://schemas.microsoft.com/office/drawing/2014/main" id="{FD1D70E6-278C-945D-2B1A-AB76403C52D2}"/>
              </a:ext>
            </a:extLst>
          </p:cNvPr>
          <p:cNvSpPr txBox="1"/>
          <p:nvPr/>
        </p:nvSpPr>
        <p:spPr>
          <a:xfrm>
            <a:off x="10704762" y="6923112"/>
            <a:ext cx="1434432" cy="400110"/>
          </a:xfrm>
          <a:prstGeom prst="rect">
            <a:avLst/>
          </a:prstGeom>
          <a:noFill/>
        </p:spPr>
        <p:txBody>
          <a:bodyPr wrap="none" rtlCol="0">
            <a:spAutoFit/>
          </a:bodyPr>
          <a:lstStyle/>
          <a:p>
            <a:pPr algn="ctr"/>
            <a:r>
              <a:rPr lang="en-CA" sz="2000" dirty="0">
                <a:solidFill>
                  <a:schemeClr val="tx2"/>
                </a:solidFill>
              </a:rPr>
              <a:t>March 2020</a:t>
            </a:r>
          </a:p>
        </p:txBody>
      </p:sp>
    </p:spTree>
    <p:extLst>
      <p:ext uri="{BB962C8B-B14F-4D97-AF65-F5344CB8AC3E}">
        <p14:creationId xmlns:p14="http://schemas.microsoft.com/office/powerpoint/2010/main" val="1728083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41</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200800" cy="4801314"/>
          </a:xfrm>
          <a:prstGeom prst="rect">
            <a:avLst/>
          </a:prstGeom>
          <a:noFill/>
        </p:spPr>
        <p:txBody>
          <a:bodyPr wrap="square" rtlCol="0">
            <a:spAutoFit/>
          </a:bodyPr>
          <a:lstStyle/>
          <a:p>
            <a:pPr algn="l"/>
            <a:r>
              <a:rPr lang="en-US" sz="1800" b="0" i="0" u="none" strike="noStrike" baseline="0" dirty="0">
                <a:solidFill>
                  <a:schemeClr val="tx2"/>
                </a:solidFill>
              </a:rPr>
              <a:t>“Health service delivery in the country is </a:t>
            </a:r>
            <a:r>
              <a:rPr lang="en-US" sz="1800" b="1" i="1" u="none" strike="noStrike" baseline="0" dirty="0">
                <a:solidFill>
                  <a:schemeClr val="tx2"/>
                </a:solidFill>
              </a:rPr>
              <a:t>pluralistic</a:t>
            </a:r>
            <a:r>
              <a:rPr lang="en-US" sz="1800" b="0" i="0" u="none" strike="noStrike" baseline="0" dirty="0">
                <a:solidFill>
                  <a:schemeClr val="tx2"/>
                </a:solidFill>
              </a:rPr>
              <a:t>. There are public, private for-profit, private non-profit, and traditional medicine practices. </a:t>
            </a:r>
            <a:r>
              <a:rPr lang="en-US" sz="1800" b="1" i="1" u="none" strike="noStrike" baseline="0" dirty="0">
                <a:solidFill>
                  <a:schemeClr val="tx2"/>
                </a:solidFill>
              </a:rPr>
              <a:t>The Ministry of Health (MOH) is responsible for the formulation of policies, regulation and norms, and standards and guidelines for health services</a:t>
            </a:r>
            <a:r>
              <a:rPr lang="en-US" sz="1800" b="0" i="0" u="none" strike="noStrike" baseline="0" dirty="0">
                <a:solidFill>
                  <a:schemeClr val="tx2"/>
                </a:solidFill>
              </a:rPr>
              <a:t>. Government has </a:t>
            </a:r>
            <a:r>
              <a:rPr lang="en-US" sz="1800" b="1" i="1" u="none" strike="noStrike" baseline="0" dirty="0">
                <a:solidFill>
                  <a:schemeClr val="tx2"/>
                </a:solidFill>
              </a:rPr>
              <a:t>achieved the Abuja target </a:t>
            </a:r>
            <a:r>
              <a:rPr lang="en-US" sz="1800" b="0" i="0" u="none" strike="noStrike" baseline="0" dirty="0">
                <a:solidFill>
                  <a:schemeClr val="tx2"/>
                </a:solidFill>
              </a:rPr>
              <a:t>of contributing 15% of total government expenditure to health (representing around 75% of total health expenditure). With the relocation of primary health care from the Ministry of Local Government (MLG), the MOH is now the </a:t>
            </a:r>
            <a:r>
              <a:rPr lang="en-US" sz="1800" b="1" i="1" u="none" strike="noStrike" baseline="0" dirty="0">
                <a:solidFill>
                  <a:schemeClr val="tx2"/>
                </a:solidFill>
              </a:rPr>
              <a:t>principal public sector </a:t>
            </a:r>
            <a:r>
              <a:rPr lang="en-CA" sz="1800" b="1" i="1" u="none" strike="noStrike" baseline="0" dirty="0">
                <a:solidFill>
                  <a:schemeClr val="tx2"/>
                </a:solidFill>
              </a:rPr>
              <a:t>health care provider</a:t>
            </a:r>
            <a:r>
              <a:rPr lang="en-CA" sz="1800" b="0" i="0" u="none" strike="noStrike" baseline="0" dirty="0">
                <a:solidFill>
                  <a:schemeClr val="tx2"/>
                </a:solidFill>
              </a:rPr>
              <a:t>.”</a:t>
            </a:r>
            <a:endParaRPr lang="en-CA" sz="5500" dirty="0">
              <a:solidFill>
                <a:schemeClr val="tx2"/>
              </a:solidFill>
            </a:endParaRPr>
          </a:p>
          <a:p>
            <a:pPr algn="l"/>
            <a:endParaRPr lang="en-CA" sz="1800" dirty="0">
              <a:solidFill>
                <a:schemeClr val="tx2"/>
              </a:solidFill>
            </a:endParaRPr>
          </a:p>
          <a:p>
            <a:pPr algn="l"/>
            <a:r>
              <a:rPr lang="en-US" sz="1800" dirty="0">
                <a:solidFill>
                  <a:schemeClr val="tx2"/>
                </a:solidFill>
              </a:rPr>
              <a:t>“Health management information is </a:t>
            </a:r>
            <a:r>
              <a:rPr lang="en-US" sz="1800" b="1" i="1" dirty="0">
                <a:solidFill>
                  <a:schemeClr val="tx2"/>
                </a:solidFill>
              </a:rPr>
              <a:t>weak</a:t>
            </a:r>
            <a:r>
              <a:rPr lang="en-US" sz="1800" dirty="0">
                <a:solidFill>
                  <a:schemeClr val="tx2"/>
                </a:solidFill>
              </a:rPr>
              <a:t>. </a:t>
            </a:r>
            <a:r>
              <a:rPr lang="en-US" sz="1800" dirty="0">
                <a:solidFill>
                  <a:schemeClr val="tx2"/>
                </a:solidFill>
                <a:highlight>
                  <a:srgbClr val="00FFFF"/>
                </a:highlight>
              </a:rPr>
              <a:t>Challenges include </a:t>
            </a:r>
            <a:r>
              <a:rPr lang="en-US" sz="1800" b="1" i="1" dirty="0">
                <a:solidFill>
                  <a:schemeClr val="tx2"/>
                </a:solidFill>
                <a:highlight>
                  <a:srgbClr val="00FFFF"/>
                </a:highlight>
              </a:rPr>
              <a:t>untimely</a:t>
            </a:r>
            <a:r>
              <a:rPr lang="en-US" sz="1800" dirty="0">
                <a:solidFill>
                  <a:schemeClr val="tx2"/>
                </a:solidFill>
                <a:highlight>
                  <a:srgbClr val="00FFFF"/>
                </a:highlight>
              </a:rPr>
              <a:t> data collection, collation, analysis, interpretation, and dissemination of information</a:t>
            </a:r>
            <a:r>
              <a:rPr lang="en-US" sz="1800" dirty="0">
                <a:solidFill>
                  <a:schemeClr val="tx2"/>
                </a:solidFill>
              </a:rPr>
              <a:t>. The situation in compounded by the existence of several databases (epidemiology, human resources, finance </a:t>
            </a:r>
            <a:r>
              <a:rPr lang="en-US" sz="1800" dirty="0" err="1">
                <a:solidFill>
                  <a:schemeClr val="tx2"/>
                </a:solidFill>
              </a:rPr>
              <a:t>etc</a:t>
            </a:r>
            <a:r>
              <a:rPr lang="en-US" sz="1800" dirty="0">
                <a:solidFill>
                  <a:schemeClr val="tx2"/>
                </a:solidFill>
              </a:rPr>
              <a:t>) existing in </a:t>
            </a:r>
            <a:r>
              <a:rPr lang="en-US" sz="1800" b="1" i="1" dirty="0">
                <a:solidFill>
                  <a:schemeClr val="tx2"/>
                </a:solidFill>
              </a:rPr>
              <a:t>parallel</a:t>
            </a:r>
            <a:r>
              <a:rPr lang="en-US" sz="1800" dirty="0">
                <a:solidFill>
                  <a:schemeClr val="tx2"/>
                </a:solidFill>
              </a:rPr>
              <a:t>. </a:t>
            </a:r>
            <a:r>
              <a:rPr lang="en-US" sz="1800" dirty="0">
                <a:solidFill>
                  <a:schemeClr val="tx2"/>
                </a:solidFill>
                <a:highlight>
                  <a:srgbClr val="00FFFF"/>
                </a:highlight>
              </a:rPr>
              <a:t>Monitoring and evaluation is </a:t>
            </a:r>
            <a:r>
              <a:rPr lang="en-US" sz="1800" b="1" i="1" dirty="0">
                <a:solidFill>
                  <a:schemeClr val="tx2"/>
                </a:solidFill>
                <a:highlight>
                  <a:srgbClr val="00FFFF"/>
                </a:highlight>
              </a:rPr>
              <a:t>fragmented</a:t>
            </a:r>
            <a:r>
              <a:rPr lang="en-US" sz="1800" dirty="0">
                <a:solidFill>
                  <a:schemeClr val="tx2"/>
                </a:solidFill>
                <a:highlight>
                  <a:srgbClr val="00FFFF"/>
                </a:highlight>
              </a:rPr>
              <a:t>; as a consequence, tracking health outcomes, and measuring the impact of specific interventions is </a:t>
            </a:r>
            <a:r>
              <a:rPr lang="en-US" sz="1800" b="1" i="1" dirty="0">
                <a:solidFill>
                  <a:schemeClr val="tx2"/>
                </a:solidFill>
                <a:highlight>
                  <a:srgbClr val="00FFFF"/>
                </a:highlight>
              </a:rPr>
              <a:t>compromised</a:t>
            </a:r>
            <a:r>
              <a:rPr lang="en-US" sz="1800" dirty="0">
                <a:solidFill>
                  <a:schemeClr val="tx2"/>
                </a:solidFill>
              </a:rPr>
              <a:t>.”</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CCE728F-398A-CA42-AA76-97B30118844C}"/>
              </a:ext>
            </a:extLst>
          </p:cNvPr>
          <p:cNvSpPr txBox="1"/>
          <p:nvPr/>
        </p:nvSpPr>
        <p:spPr>
          <a:xfrm>
            <a:off x="2425358" y="6923112"/>
            <a:ext cx="1859355" cy="400110"/>
          </a:xfrm>
          <a:prstGeom prst="rect">
            <a:avLst/>
          </a:prstGeom>
          <a:noFill/>
        </p:spPr>
        <p:txBody>
          <a:bodyPr wrap="none" rtlCol="0">
            <a:spAutoFit/>
          </a:bodyPr>
          <a:lstStyle/>
          <a:p>
            <a:pPr algn="ctr"/>
            <a:r>
              <a:rPr lang="en-CA" sz="2000" dirty="0">
                <a:solidFill>
                  <a:schemeClr val="tx2"/>
                </a:solidFill>
              </a:rPr>
              <a:t>November 2010</a:t>
            </a:r>
          </a:p>
        </p:txBody>
      </p:sp>
    </p:spTree>
    <p:extLst>
      <p:ext uri="{BB962C8B-B14F-4D97-AF65-F5344CB8AC3E}">
        <p14:creationId xmlns:p14="http://schemas.microsoft.com/office/powerpoint/2010/main" val="3239635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42</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6912768" cy="3970318"/>
          </a:xfrm>
          <a:prstGeom prst="rect">
            <a:avLst/>
          </a:prstGeom>
          <a:noFill/>
        </p:spPr>
        <p:txBody>
          <a:bodyPr wrap="square" rtlCol="0">
            <a:spAutoFit/>
          </a:bodyPr>
          <a:lstStyle/>
          <a:p>
            <a:pPr algn="l"/>
            <a:r>
              <a:rPr lang="en-US" sz="1800" b="1" i="0" u="none" strike="noStrike" baseline="0" dirty="0">
                <a:solidFill>
                  <a:schemeClr val="tx2"/>
                </a:solidFill>
              </a:rPr>
              <a:t>Objectives of the IHSP</a:t>
            </a:r>
          </a:p>
          <a:p>
            <a:pPr algn="l"/>
            <a:r>
              <a:rPr lang="en-US" sz="1800" b="0" i="0" u="none" strike="noStrike" baseline="0" dirty="0">
                <a:solidFill>
                  <a:schemeClr val="tx2"/>
                </a:solidFill>
              </a:rPr>
              <a:t>“The goal of </a:t>
            </a:r>
            <a:r>
              <a:rPr lang="en-US" sz="1800" b="1" u="none" strike="noStrike" baseline="0" dirty="0">
                <a:solidFill>
                  <a:srgbClr val="C00000"/>
                </a:solidFill>
              </a:rPr>
              <a:t>service delivery</a:t>
            </a:r>
            <a:r>
              <a:rPr lang="en-US" sz="1800" b="1" u="none" strike="noStrike" baseline="0" dirty="0">
                <a:solidFill>
                  <a:schemeClr val="tx2"/>
                </a:solidFill>
              </a:rPr>
              <a:t> </a:t>
            </a:r>
            <a:r>
              <a:rPr lang="en-US" sz="1800" b="0" i="0" u="none" strike="noStrike" baseline="0" dirty="0">
                <a:solidFill>
                  <a:schemeClr val="tx2"/>
                </a:solidFill>
              </a:rPr>
              <a:t>is the attainment of universal coverage of a high-quality package of essential health services, EHSP, through:</a:t>
            </a:r>
          </a:p>
          <a:p>
            <a:pPr marL="285750" indent="-285750" algn="l">
              <a:buFont typeface="Wingdings" panose="05000000000000000000" pitchFamily="2" charset="2"/>
              <a:buChar char="§"/>
            </a:pPr>
            <a:r>
              <a:rPr lang="en-US" sz="1800" b="1" i="1" u="none" strike="noStrike" baseline="0" dirty="0">
                <a:solidFill>
                  <a:schemeClr val="tx2"/>
                </a:solidFill>
                <a:highlight>
                  <a:srgbClr val="FFFF00"/>
                </a:highlight>
              </a:rPr>
              <a:t>Scale up of </a:t>
            </a:r>
            <a:r>
              <a:rPr lang="en-US" sz="1800" b="1" i="1" u="none" strike="noStrike" baseline="0" dirty="0" err="1">
                <a:solidFill>
                  <a:schemeClr val="tx2"/>
                </a:solidFill>
                <a:highlight>
                  <a:srgbClr val="FFFF00"/>
                </a:highlight>
              </a:rPr>
              <a:t>utilisation</a:t>
            </a:r>
            <a:r>
              <a:rPr lang="en-US" sz="1800" b="1" i="1" u="none" strike="noStrike" baseline="0" dirty="0">
                <a:solidFill>
                  <a:schemeClr val="tx2"/>
                </a:solidFill>
                <a:highlight>
                  <a:srgbClr val="FFFF00"/>
                </a:highlight>
              </a:rPr>
              <a:t> </a:t>
            </a:r>
            <a:r>
              <a:rPr lang="en-US" sz="1800" b="0" i="0" u="none" strike="noStrike" baseline="0" dirty="0">
                <a:solidFill>
                  <a:schemeClr val="tx2"/>
                </a:solidFill>
                <a:highlight>
                  <a:srgbClr val="FFFF00"/>
                </a:highlight>
              </a:rPr>
              <a:t>of a well defined and comprehensive essential health service package</a:t>
            </a:r>
            <a:r>
              <a:rPr lang="en-US" sz="1800" b="0" i="0" u="none" strike="noStrike" baseline="0" dirty="0">
                <a:solidFill>
                  <a:schemeClr val="tx2"/>
                </a:solidFill>
              </a:rPr>
              <a:t>;</a:t>
            </a:r>
          </a:p>
          <a:p>
            <a:pPr marL="285750" indent="-285750" algn="l">
              <a:buFont typeface="Wingdings" panose="05000000000000000000" pitchFamily="2" charset="2"/>
              <a:buChar char="§"/>
            </a:pPr>
            <a:r>
              <a:rPr lang="en-US" sz="1800" b="0" i="0" u="none" strike="noStrike" baseline="0" dirty="0">
                <a:solidFill>
                  <a:schemeClr val="tx2"/>
                </a:solidFill>
                <a:highlight>
                  <a:srgbClr val="FFFF00"/>
                </a:highlight>
              </a:rPr>
              <a:t>Redefining existing service delivery levels and delineating types of health services for each of these levels of the health care to ensure </a:t>
            </a:r>
            <a:r>
              <a:rPr lang="en-US" sz="1800" b="1" i="1" u="none" strike="noStrike" baseline="0" dirty="0">
                <a:solidFill>
                  <a:schemeClr val="tx2"/>
                </a:solidFill>
                <a:highlight>
                  <a:srgbClr val="FFFF00"/>
                </a:highlight>
              </a:rPr>
              <a:t>continuity</a:t>
            </a:r>
            <a:r>
              <a:rPr lang="en-US" sz="1800" b="0" i="0" u="none" strike="noStrike" baseline="0" dirty="0">
                <a:solidFill>
                  <a:schemeClr val="tx2"/>
                </a:solidFill>
                <a:highlight>
                  <a:srgbClr val="FFFF00"/>
                </a:highlight>
              </a:rPr>
              <a:t> and </a:t>
            </a:r>
            <a:r>
              <a:rPr lang="en-US" sz="1800" b="1" i="1" u="none" strike="noStrike" baseline="0" dirty="0" err="1">
                <a:solidFill>
                  <a:schemeClr val="tx2"/>
                </a:solidFill>
                <a:highlight>
                  <a:srgbClr val="FFFF00"/>
                </a:highlight>
              </a:rPr>
              <a:t>harmonised</a:t>
            </a:r>
            <a:r>
              <a:rPr lang="en-US" sz="1800" b="1" i="1" u="none" strike="noStrike" baseline="0" dirty="0">
                <a:solidFill>
                  <a:schemeClr val="tx2"/>
                </a:solidFill>
                <a:highlight>
                  <a:srgbClr val="FFFF00"/>
                </a:highlight>
              </a:rPr>
              <a:t> referral </a:t>
            </a:r>
            <a:r>
              <a:rPr lang="en-US" sz="1800" b="0" i="0" u="none" strike="noStrike" baseline="0" dirty="0">
                <a:solidFill>
                  <a:schemeClr val="tx2"/>
                </a:solidFill>
                <a:highlight>
                  <a:srgbClr val="FFFF00"/>
                </a:highlight>
              </a:rPr>
              <a:t>and supervisory functions</a:t>
            </a:r>
            <a:r>
              <a:rPr lang="en-US" sz="1800" b="0" i="0" u="none" strike="noStrike" baseline="0" dirty="0">
                <a:solidFill>
                  <a:schemeClr val="tx2"/>
                </a:solidFill>
              </a:rPr>
              <a:t>; </a:t>
            </a:r>
          </a:p>
          <a:p>
            <a:pPr marL="285750" indent="-285750" algn="l">
              <a:buFont typeface="Wingdings" panose="05000000000000000000" pitchFamily="2" charset="2"/>
              <a:buChar char="§"/>
            </a:pPr>
            <a:r>
              <a:rPr lang="en-US" sz="1800" b="0" i="0" u="none" strike="noStrike" baseline="0" dirty="0">
                <a:solidFill>
                  <a:schemeClr val="tx2"/>
                </a:solidFill>
              </a:rPr>
              <a:t>Increasing and strengthening </a:t>
            </a:r>
            <a:r>
              <a:rPr lang="en-US" sz="1800" b="1" i="1" u="none" strike="noStrike" baseline="0" dirty="0">
                <a:solidFill>
                  <a:schemeClr val="tx2"/>
                </a:solidFill>
              </a:rPr>
              <a:t>partnerships </a:t>
            </a:r>
            <a:r>
              <a:rPr lang="en-US" sz="1800" b="0" i="0" u="none" strike="noStrike" baseline="0" dirty="0">
                <a:solidFill>
                  <a:schemeClr val="tx2"/>
                </a:solidFill>
              </a:rPr>
              <a:t>with the </a:t>
            </a:r>
            <a:r>
              <a:rPr lang="en-US" sz="1800" b="1" i="1" u="none" strike="noStrike" baseline="0" dirty="0">
                <a:solidFill>
                  <a:schemeClr val="tx2"/>
                </a:solidFill>
              </a:rPr>
              <a:t>private sector </a:t>
            </a:r>
            <a:r>
              <a:rPr lang="en-US" sz="1800" b="0" i="0" u="none" strike="noStrike" baseline="0" dirty="0">
                <a:solidFill>
                  <a:schemeClr val="tx2"/>
                </a:solidFill>
              </a:rPr>
              <a:t>and </a:t>
            </a:r>
            <a:r>
              <a:rPr lang="en-US" sz="1800" b="1" i="1" u="none" strike="noStrike" baseline="0" dirty="0">
                <a:solidFill>
                  <a:schemeClr val="tx2"/>
                </a:solidFill>
              </a:rPr>
              <a:t>NGOs</a:t>
            </a:r>
            <a:r>
              <a:rPr lang="en-US" sz="1800" b="0" i="0" u="none" strike="noStrike" baseline="0" dirty="0">
                <a:solidFill>
                  <a:schemeClr val="tx2"/>
                </a:solidFill>
              </a:rPr>
              <a:t>  </a:t>
            </a:r>
          </a:p>
          <a:p>
            <a:pPr marL="285750" indent="-285750" algn="l">
              <a:buFont typeface="Wingdings" panose="05000000000000000000" pitchFamily="2" charset="2"/>
              <a:buChar char="§"/>
            </a:pPr>
            <a:r>
              <a:rPr lang="en-US" sz="1800" b="0" i="0" u="none" strike="noStrike" baseline="0" dirty="0">
                <a:solidFill>
                  <a:schemeClr val="tx2"/>
                </a:solidFill>
              </a:rPr>
              <a:t>Community involvement to ensure </a:t>
            </a:r>
            <a:r>
              <a:rPr lang="en-US" sz="1800" b="1" i="1" u="none" strike="noStrike" baseline="0" dirty="0">
                <a:solidFill>
                  <a:schemeClr val="tx2"/>
                </a:solidFill>
              </a:rPr>
              <a:t>effective demand </a:t>
            </a:r>
            <a:r>
              <a:rPr lang="en-US" sz="1800" b="0" i="0" u="none" strike="noStrike" baseline="0" dirty="0">
                <a:solidFill>
                  <a:schemeClr val="tx2"/>
                </a:solidFill>
              </a:rPr>
              <a:t>for health services </a:t>
            </a:r>
          </a:p>
          <a:p>
            <a:pPr marL="285750" indent="-285750" algn="l">
              <a:buFont typeface="Wingdings" panose="05000000000000000000" pitchFamily="2" charset="2"/>
              <a:buChar char="§"/>
            </a:pPr>
            <a:r>
              <a:rPr lang="en-US" sz="1800" b="0" i="0" u="none" strike="noStrike" baseline="0" dirty="0">
                <a:solidFill>
                  <a:schemeClr val="tx2"/>
                </a:solidFill>
              </a:rPr>
              <a:t>Promoting community </a:t>
            </a:r>
            <a:r>
              <a:rPr lang="en-US" sz="1800" b="1" i="1" u="none" strike="noStrike" baseline="0" dirty="0">
                <a:solidFill>
                  <a:schemeClr val="tx2"/>
                </a:solidFill>
              </a:rPr>
              <a:t>participation </a:t>
            </a:r>
            <a:r>
              <a:rPr lang="en-US" sz="1800" b="0" i="0" u="none" strike="noStrike" baseline="0" dirty="0">
                <a:solidFill>
                  <a:schemeClr val="tx2"/>
                </a:solidFill>
              </a:rPr>
              <a:t>in the planning and delivery of health services.”</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974E441-5DD0-87A7-E3EA-2110C20F9F85}"/>
              </a:ext>
            </a:extLst>
          </p:cNvPr>
          <p:cNvSpPr txBox="1"/>
          <p:nvPr/>
        </p:nvSpPr>
        <p:spPr>
          <a:xfrm>
            <a:off x="2425358" y="6923112"/>
            <a:ext cx="1859355" cy="400110"/>
          </a:xfrm>
          <a:prstGeom prst="rect">
            <a:avLst/>
          </a:prstGeom>
          <a:noFill/>
        </p:spPr>
        <p:txBody>
          <a:bodyPr wrap="none" rtlCol="0">
            <a:spAutoFit/>
          </a:bodyPr>
          <a:lstStyle/>
          <a:p>
            <a:pPr algn="ctr"/>
            <a:r>
              <a:rPr lang="en-CA" sz="2000" dirty="0">
                <a:solidFill>
                  <a:schemeClr val="tx2"/>
                </a:solidFill>
              </a:rPr>
              <a:t>November 2010</a:t>
            </a:r>
          </a:p>
        </p:txBody>
      </p:sp>
    </p:spTree>
    <p:extLst>
      <p:ext uri="{BB962C8B-B14F-4D97-AF65-F5344CB8AC3E}">
        <p14:creationId xmlns:p14="http://schemas.microsoft.com/office/powerpoint/2010/main" val="2644514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43</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272808" cy="5355312"/>
          </a:xfrm>
          <a:prstGeom prst="rect">
            <a:avLst/>
          </a:prstGeom>
          <a:noFill/>
        </p:spPr>
        <p:txBody>
          <a:bodyPr wrap="square" rtlCol="0">
            <a:spAutoFit/>
          </a:bodyPr>
          <a:lstStyle/>
          <a:p>
            <a:pPr algn="l"/>
            <a:r>
              <a:rPr lang="en-US" sz="1800" b="1" i="0" u="none" strike="noStrike" baseline="0" dirty="0">
                <a:solidFill>
                  <a:schemeClr val="tx2"/>
                </a:solidFill>
              </a:rPr>
              <a:t>Objectives of the IHSP</a:t>
            </a:r>
          </a:p>
          <a:p>
            <a:pPr algn="l"/>
            <a:r>
              <a:rPr lang="en-US" sz="1800" b="0" i="0" u="none" strike="noStrike" baseline="0" dirty="0">
                <a:solidFill>
                  <a:schemeClr val="tx2"/>
                </a:solidFill>
              </a:rPr>
              <a:t>“The </a:t>
            </a:r>
            <a:r>
              <a:rPr lang="en-US" sz="1800" b="1" i="0" u="none" strike="noStrike" baseline="0" dirty="0">
                <a:solidFill>
                  <a:srgbClr val="C00000"/>
                </a:solidFill>
              </a:rPr>
              <a:t>Health Information and Research</a:t>
            </a:r>
            <a:r>
              <a:rPr lang="en-US" sz="1800" b="1" i="0" u="none" strike="noStrike" baseline="0" dirty="0">
                <a:solidFill>
                  <a:schemeClr val="tx2"/>
                </a:solidFill>
              </a:rPr>
              <a:t> </a:t>
            </a:r>
            <a:r>
              <a:rPr lang="en-US" sz="1800" b="0" i="0" u="none" strike="noStrike" baseline="0" dirty="0">
                <a:solidFill>
                  <a:schemeClr val="tx2"/>
                </a:solidFill>
              </a:rPr>
              <a:t>goal is to create an </a:t>
            </a:r>
            <a:r>
              <a:rPr lang="en-US" sz="1800" b="1" i="1" u="none" strike="noStrike" baseline="0" dirty="0">
                <a:solidFill>
                  <a:schemeClr val="tx2"/>
                </a:solidFill>
              </a:rPr>
              <a:t>enabling</a:t>
            </a:r>
            <a:r>
              <a:rPr lang="en-US" sz="1800" b="0" i="0" u="none" strike="noStrike" baseline="0" dirty="0">
                <a:solidFill>
                  <a:schemeClr val="tx2"/>
                </a:solidFill>
              </a:rPr>
              <a:t> environment for </a:t>
            </a:r>
            <a:r>
              <a:rPr lang="en-US" sz="1800" b="1" i="1" u="none" strike="noStrike" baseline="0" dirty="0">
                <a:solidFill>
                  <a:schemeClr val="tx2"/>
                </a:solidFill>
              </a:rPr>
              <a:t>efficient monitoring and evaluation </a:t>
            </a:r>
            <a:r>
              <a:rPr lang="en-US" sz="1800" b="0" i="0" u="none" strike="noStrike" baseline="0" dirty="0">
                <a:solidFill>
                  <a:schemeClr val="tx2"/>
                </a:solidFill>
              </a:rPr>
              <a:t>of the implementation and achievements of the integrated health service plan and to provide the basis for </a:t>
            </a:r>
            <a:r>
              <a:rPr lang="en-US" sz="1800" b="1" i="1" u="none" strike="noStrike" baseline="0" dirty="0">
                <a:solidFill>
                  <a:schemeClr val="tx2"/>
                </a:solidFill>
              </a:rPr>
              <a:t>evidence-based decision-making</a:t>
            </a:r>
            <a:r>
              <a:rPr lang="en-US" sz="1800" b="0" i="0" u="none" strike="noStrike" baseline="0" dirty="0">
                <a:solidFill>
                  <a:schemeClr val="tx2"/>
                </a:solidFill>
              </a:rPr>
              <a:t>. The objectives are:</a:t>
            </a:r>
          </a:p>
          <a:p>
            <a:pPr marL="285750" indent="-285750" algn="l">
              <a:buFont typeface="Wingdings" panose="05000000000000000000" pitchFamily="2" charset="2"/>
              <a:buChar char="§"/>
            </a:pPr>
            <a:r>
              <a:rPr lang="en-US" sz="1800" b="0" i="0" u="none" strike="noStrike" baseline="0" dirty="0">
                <a:solidFill>
                  <a:schemeClr val="tx2"/>
                </a:solidFill>
                <a:highlight>
                  <a:srgbClr val="00FFFF"/>
                </a:highlight>
              </a:rPr>
              <a:t>To </a:t>
            </a:r>
            <a:r>
              <a:rPr lang="en-US" sz="1800" b="1" i="1" u="none" strike="noStrike" baseline="0" dirty="0">
                <a:solidFill>
                  <a:schemeClr val="tx2"/>
                </a:solidFill>
                <a:highlight>
                  <a:srgbClr val="00FFFF"/>
                </a:highlight>
              </a:rPr>
              <a:t>collect and </a:t>
            </a:r>
            <a:r>
              <a:rPr lang="en-US" sz="1800" b="1" i="1" u="none" strike="noStrike" baseline="0" dirty="0" err="1">
                <a:solidFill>
                  <a:schemeClr val="tx2"/>
                </a:solidFill>
                <a:highlight>
                  <a:srgbClr val="00FFFF"/>
                </a:highlight>
              </a:rPr>
              <a:t>analyse</a:t>
            </a:r>
            <a:r>
              <a:rPr lang="en-US" sz="1800" b="1" i="1" u="none" strike="noStrike" baseline="0" dirty="0">
                <a:solidFill>
                  <a:schemeClr val="tx2"/>
                </a:solidFill>
                <a:highlight>
                  <a:srgbClr val="00FFFF"/>
                </a:highlight>
              </a:rPr>
              <a:t> health information </a:t>
            </a:r>
            <a:r>
              <a:rPr lang="en-US" sz="1800" b="0" i="0" u="none" strike="noStrike" baseline="0" dirty="0">
                <a:solidFill>
                  <a:schemeClr val="tx2"/>
                </a:solidFill>
                <a:highlight>
                  <a:srgbClr val="00FFFF"/>
                </a:highlight>
              </a:rPr>
              <a:t>about diseases, services, finances, health workforce, medicines and medical products, infrastructure and equipment from all stakeholders of the health sector</a:t>
            </a:r>
            <a:r>
              <a:rPr lang="en-US" sz="1800" b="0" i="0" u="none" strike="noStrike" baseline="0" dirty="0">
                <a:solidFill>
                  <a:schemeClr val="tx2"/>
                </a:solidFill>
              </a:rPr>
              <a:t>.</a:t>
            </a:r>
          </a:p>
          <a:p>
            <a:pPr marL="285750" indent="-285750" algn="l">
              <a:buFont typeface="Wingdings" panose="05000000000000000000" pitchFamily="2" charset="2"/>
              <a:buChar char="§"/>
            </a:pPr>
            <a:r>
              <a:rPr lang="en-US" sz="1800" dirty="0">
                <a:solidFill>
                  <a:schemeClr val="tx2"/>
                </a:solidFill>
              </a:rPr>
              <a:t>To </a:t>
            </a:r>
            <a:r>
              <a:rPr lang="en-US" sz="1800" b="1" i="1" dirty="0">
                <a:solidFill>
                  <a:schemeClr val="tx2"/>
                </a:solidFill>
              </a:rPr>
              <a:t>clarify the roles </a:t>
            </a:r>
            <a:r>
              <a:rPr lang="en-US" sz="1800" dirty="0">
                <a:solidFill>
                  <a:schemeClr val="tx2"/>
                </a:solidFill>
              </a:rPr>
              <a:t>and functions of different stakeholders in data management in order to </a:t>
            </a:r>
            <a:r>
              <a:rPr lang="en-US" sz="1800" b="1" i="1" dirty="0" err="1">
                <a:solidFill>
                  <a:schemeClr val="tx2"/>
                </a:solidFill>
              </a:rPr>
              <a:t>minimise</a:t>
            </a:r>
            <a:r>
              <a:rPr lang="en-US" sz="1800" b="1" i="1" dirty="0">
                <a:solidFill>
                  <a:schemeClr val="tx2"/>
                </a:solidFill>
              </a:rPr>
              <a:t> duplication </a:t>
            </a:r>
            <a:r>
              <a:rPr lang="en-US" sz="1800" dirty="0">
                <a:solidFill>
                  <a:schemeClr val="tx2"/>
                </a:solidFill>
              </a:rPr>
              <a:t>and </a:t>
            </a:r>
            <a:r>
              <a:rPr lang="en-US" sz="1800" dirty="0" err="1">
                <a:solidFill>
                  <a:schemeClr val="tx2"/>
                </a:solidFill>
              </a:rPr>
              <a:t>maximise</a:t>
            </a:r>
            <a:r>
              <a:rPr lang="en-US" sz="1800" dirty="0">
                <a:solidFill>
                  <a:schemeClr val="tx2"/>
                </a:solidFill>
              </a:rPr>
              <a:t> optimal utilization of resources</a:t>
            </a:r>
          </a:p>
          <a:p>
            <a:pPr marL="285750" indent="-285750" algn="l">
              <a:buFont typeface="Wingdings" panose="05000000000000000000" pitchFamily="2" charset="2"/>
              <a:buChar char="§"/>
            </a:pPr>
            <a:r>
              <a:rPr lang="en-US" sz="1800" dirty="0">
                <a:solidFill>
                  <a:schemeClr val="tx2"/>
                </a:solidFill>
              </a:rPr>
              <a:t>To ensure timely, wide, and need-based </a:t>
            </a:r>
            <a:r>
              <a:rPr lang="en-US" sz="1800" b="1" i="1" dirty="0">
                <a:solidFill>
                  <a:schemeClr val="tx2"/>
                </a:solidFill>
              </a:rPr>
              <a:t>dissemination of data </a:t>
            </a:r>
            <a:r>
              <a:rPr lang="en-US" sz="1800" dirty="0">
                <a:solidFill>
                  <a:schemeClr val="tx2"/>
                </a:solidFill>
              </a:rPr>
              <a:t>to all stakeholders.</a:t>
            </a:r>
          </a:p>
          <a:p>
            <a:pPr marL="285750" indent="-285750" algn="l">
              <a:buFont typeface="Wingdings" panose="05000000000000000000" pitchFamily="2" charset="2"/>
              <a:buChar char="§"/>
            </a:pPr>
            <a:r>
              <a:rPr lang="en-US" sz="1800" dirty="0">
                <a:solidFill>
                  <a:schemeClr val="tx2"/>
                </a:solidFill>
              </a:rPr>
              <a:t>To develop and implement a research agenda in collaboration with relevant partners to </a:t>
            </a:r>
            <a:r>
              <a:rPr lang="en-US" sz="1800" b="1" i="1" dirty="0">
                <a:solidFill>
                  <a:schemeClr val="tx2"/>
                </a:solidFill>
              </a:rPr>
              <a:t>support national policy development</a:t>
            </a:r>
          </a:p>
          <a:p>
            <a:pPr marL="285750" indent="-285750" algn="l">
              <a:buFont typeface="Wingdings" panose="05000000000000000000" pitchFamily="2" charset="2"/>
              <a:buChar char="§"/>
            </a:pPr>
            <a:r>
              <a:rPr lang="en-US" sz="1800" dirty="0">
                <a:solidFill>
                  <a:schemeClr val="tx2"/>
                </a:solidFill>
                <a:highlight>
                  <a:srgbClr val="00FFFF"/>
                </a:highlight>
              </a:rPr>
              <a:t>To develop and implement </a:t>
            </a:r>
            <a:r>
              <a:rPr lang="en-US" sz="1800" b="1" i="1" dirty="0">
                <a:solidFill>
                  <a:schemeClr val="tx2"/>
                </a:solidFill>
                <a:highlight>
                  <a:srgbClr val="00FFFF"/>
                </a:highlight>
              </a:rPr>
              <a:t>regulations </a:t>
            </a:r>
            <a:r>
              <a:rPr lang="en-US" sz="1800" dirty="0">
                <a:solidFill>
                  <a:schemeClr val="tx2"/>
                </a:solidFill>
                <a:highlight>
                  <a:srgbClr val="00FFFF"/>
                </a:highlight>
              </a:rPr>
              <a:t>regarding </a:t>
            </a:r>
            <a:r>
              <a:rPr lang="en-US" sz="1800" b="1" i="1" dirty="0">
                <a:solidFill>
                  <a:schemeClr val="tx2"/>
                </a:solidFill>
                <a:highlight>
                  <a:srgbClr val="00FFFF"/>
                </a:highlight>
              </a:rPr>
              <a:t>mandatory reporting </a:t>
            </a:r>
            <a:r>
              <a:rPr lang="en-US" sz="1800" dirty="0">
                <a:solidFill>
                  <a:schemeClr val="tx2"/>
                </a:solidFill>
                <a:highlight>
                  <a:srgbClr val="00FFFF"/>
                </a:highlight>
              </a:rPr>
              <a:t>of defined information requirements</a:t>
            </a:r>
          </a:p>
          <a:p>
            <a:pPr marL="285750" indent="-285750" algn="l">
              <a:buFont typeface="Wingdings" panose="05000000000000000000" pitchFamily="2" charset="2"/>
              <a:buChar char="§"/>
            </a:pPr>
            <a:r>
              <a:rPr lang="en-US" sz="1800" dirty="0">
                <a:solidFill>
                  <a:schemeClr val="tx2"/>
                </a:solidFill>
              </a:rPr>
              <a:t>To develop, implement and enforce </a:t>
            </a:r>
            <a:r>
              <a:rPr lang="en-US" sz="1800" b="1" i="1" dirty="0">
                <a:solidFill>
                  <a:schemeClr val="tx2"/>
                </a:solidFill>
              </a:rPr>
              <a:t>regulatory mechanism </a:t>
            </a:r>
            <a:r>
              <a:rPr lang="en-US" sz="1800" dirty="0">
                <a:solidFill>
                  <a:schemeClr val="tx2"/>
                </a:solidFill>
              </a:rPr>
              <a:t>for health </a:t>
            </a:r>
            <a:r>
              <a:rPr lang="en-US" sz="1800" b="1" i="1" dirty="0">
                <a:solidFill>
                  <a:schemeClr val="tx2"/>
                </a:solidFill>
              </a:rPr>
              <a:t>research</a:t>
            </a:r>
            <a:r>
              <a:rPr lang="en-US" sz="1800" dirty="0">
                <a:solidFill>
                  <a:schemeClr val="tx2"/>
                </a:solidFill>
              </a:rPr>
              <a:t>.”</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974E441-5DD0-87A7-E3EA-2110C20F9F85}"/>
              </a:ext>
            </a:extLst>
          </p:cNvPr>
          <p:cNvSpPr txBox="1"/>
          <p:nvPr/>
        </p:nvSpPr>
        <p:spPr>
          <a:xfrm>
            <a:off x="2425358" y="6923112"/>
            <a:ext cx="1859355" cy="400110"/>
          </a:xfrm>
          <a:prstGeom prst="rect">
            <a:avLst/>
          </a:prstGeom>
          <a:noFill/>
        </p:spPr>
        <p:txBody>
          <a:bodyPr wrap="none" rtlCol="0">
            <a:spAutoFit/>
          </a:bodyPr>
          <a:lstStyle/>
          <a:p>
            <a:pPr algn="ctr"/>
            <a:r>
              <a:rPr lang="en-CA" sz="2000" dirty="0">
                <a:solidFill>
                  <a:schemeClr val="tx2"/>
                </a:solidFill>
              </a:rPr>
              <a:t>November 2010</a:t>
            </a:r>
          </a:p>
        </p:txBody>
      </p:sp>
    </p:spTree>
    <p:extLst>
      <p:ext uri="{BB962C8B-B14F-4D97-AF65-F5344CB8AC3E}">
        <p14:creationId xmlns:p14="http://schemas.microsoft.com/office/powerpoint/2010/main" val="2878392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44</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6480720" cy="3693319"/>
          </a:xfrm>
          <a:prstGeom prst="rect">
            <a:avLst/>
          </a:prstGeom>
          <a:noFill/>
        </p:spPr>
        <p:txBody>
          <a:bodyPr wrap="square" rtlCol="0">
            <a:spAutoFit/>
          </a:bodyPr>
          <a:lstStyle/>
          <a:p>
            <a:pPr algn="l"/>
            <a:r>
              <a:rPr lang="en-US" sz="1800" i="0" u="none" strike="noStrike" baseline="0" dirty="0">
                <a:solidFill>
                  <a:schemeClr val="tx2"/>
                </a:solidFill>
              </a:rPr>
              <a:t>“This national strategy will focus on the </a:t>
            </a:r>
            <a:r>
              <a:rPr lang="en-US" sz="1800" b="1" i="1" u="none" strike="noStrike" baseline="0" dirty="0">
                <a:solidFill>
                  <a:schemeClr val="tx2"/>
                </a:solidFill>
              </a:rPr>
              <a:t>four major NCDs</a:t>
            </a:r>
            <a:r>
              <a:rPr lang="en-US" sz="1800" i="0" u="none" strike="noStrike" baseline="0" dirty="0">
                <a:solidFill>
                  <a:schemeClr val="tx2"/>
                </a:solidFill>
              </a:rPr>
              <a:t>, which account for 82% of NCD-related </a:t>
            </a:r>
            <a:r>
              <a:rPr lang="en-US" sz="1800" i="0" u="none" strike="noStrike" baseline="0" dirty="0">
                <a:solidFill>
                  <a:schemeClr val="tx2"/>
                </a:solidFill>
                <a:highlight>
                  <a:srgbClr val="FFFF00"/>
                </a:highlight>
              </a:rPr>
              <a:t>deaths</a:t>
            </a:r>
            <a:r>
              <a:rPr lang="en-US" sz="1800" i="0" u="none" strike="noStrike" baseline="0" dirty="0">
                <a:solidFill>
                  <a:schemeClr val="tx2"/>
                </a:solidFill>
              </a:rPr>
              <a:t> (</a:t>
            </a:r>
            <a:r>
              <a:rPr lang="en-US" sz="1800" b="1" i="1" u="none" strike="noStrike" baseline="0" dirty="0">
                <a:solidFill>
                  <a:schemeClr val="tx2"/>
                </a:solidFill>
              </a:rPr>
              <a:t>cancers, cardiovascular diseases, diabetes, chronic respiratory disease</a:t>
            </a:r>
            <a:r>
              <a:rPr lang="en-US" sz="1800" i="0" u="none" strike="noStrike" baseline="0" dirty="0">
                <a:solidFill>
                  <a:schemeClr val="tx2"/>
                </a:solidFill>
              </a:rPr>
              <a:t>), as well as the four common modifiable </a:t>
            </a:r>
            <a:r>
              <a:rPr lang="en-US" sz="1800" b="1" i="1" u="none" strike="noStrike" baseline="0" dirty="0">
                <a:solidFill>
                  <a:schemeClr val="tx2"/>
                </a:solidFill>
              </a:rPr>
              <a:t>risk factors </a:t>
            </a:r>
            <a:r>
              <a:rPr lang="en-US" sz="1800" i="0" u="none" strike="noStrike" baseline="0" dirty="0">
                <a:solidFill>
                  <a:schemeClr val="tx2"/>
                </a:solidFill>
              </a:rPr>
              <a:t>they are associated with (</a:t>
            </a:r>
            <a:r>
              <a:rPr lang="en-US" sz="1800" b="1" i="1" u="none" strike="noStrike" baseline="0" dirty="0">
                <a:solidFill>
                  <a:schemeClr val="tx2"/>
                </a:solidFill>
              </a:rPr>
              <a:t>smoking, harmful use of alcohol, unhealthy diet, and physical inactivity</a:t>
            </a:r>
            <a:r>
              <a:rPr lang="en-US" sz="1800" i="0" u="none" strike="noStrike" baseline="0" dirty="0">
                <a:solidFill>
                  <a:schemeClr val="tx2"/>
                </a:solidFill>
              </a:rPr>
              <a:t>). Broader definitions of NCDs are </a:t>
            </a:r>
            <a:r>
              <a:rPr lang="en-US" sz="1800" i="0" u="none" strike="noStrike" baseline="0" dirty="0" err="1">
                <a:solidFill>
                  <a:schemeClr val="tx2"/>
                </a:solidFill>
              </a:rPr>
              <a:t>recognised</a:t>
            </a:r>
            <a:r>
              <a:rPr lang="en-US" sz="1800" i="0" u="none" strike="noStrike" baseline="0" dirty="0">
                <a:solidFill>
                  <a:schemeClr val="tx2"/>
                </a:solidFill>
              </a:rPr>
              <a:t>, including injuries and mental illness, as well as those conditions referred to in the Brazzaville Declaration (hemoglobinopathies, oral disease, eye disease, rheumatic heart disease). While these conditions are important, the approach taken in this strategy was to maintain a </a:t>
            </a:r>
            <a:r>
              <a:rPr lang="en-US" sz="1800" b="1" i="1" u="none" strike="noStrike" baseline="0" dirty="0">
                <a:solidFill>
                  <a:schemeClr val="tx2"/>
                </a:solidFill>
              </a:rPr>
              <a:t>narrow focus </a:t>
            </a:r>
            <a:r>
              <a:rPr lang="en-US" sz="1800" i="0" u="none" strike="noStrike" baseline="0" dirty="0">
                <a:solidFill>
                  <a:schemeClr val="tx2"/>
                </a:solidFill>
              </a:rPr>
              <a:t>in order to address the areas of </a:t>
            </a:r>
            <a:r>
              <a:rPr lang="en-US" sz="1800" b="1" i="1" u="none" strike="noStrike" baseline="0" dirty="0">
                <a:solidFill>
                  <a:schemeClr val="tx2"/>
                </a:solidFill>
              </a:rPr>
              <a:t>highest burden </a:t>
            </a:r>
            <a:r>
              <a:rPr lang="en-US" sz="1800" i="0" u="none" strike="noStrike" baseline="0" dirty="0">
                <a:solidFill>
                  <a:schemeClr val="tx2"/>
                </a:solidFill>
              </a:rPr>
              <a:t>and areas with the greatest gaps, and facilitate </a:t>
            </a:r>
            <a:r>
              <a:rPr lang="en-US" sz="1800" i="0" u="none" strike="noStrike" baseline="0" dirty="0">
                <a:solidFill>
                  <a:schemeClr val="tx2"/>
                </a:solidFill>
                <a:highlight>
                  <a:srgbClr val="FFFF00"/>
                </a:highlight>
              </a:rPr>
              <a:t>effective implementation of their </a:t>
            </a:r>
            <a:r>
              <a:rPr lang="en-US" sz="1800" b="1" i="1" u="none" strike="noStrike" baseline="0" dirty="0">
                <a:solidFill>
                  <a:schemeClr val="tx2"/>
                </a:solidFill>
                <a:highlight>
                  <a:srgbClr val="FFFF00"/>
                </a:highlight>
              </a:rPr>
              <a:t>‘best buys’ interventions</a:t>
            </a:r>
            <a:r>
              <a:rPr lang="en-US" sz="1800" i="0" u="none" strike="noStrike" baseline="0" dirty="0">
                <a:solidFill>
                  <a:schemeClr val="tx2"/>
                </a:solidFill>
              </a:rPr>
              <a:t>.”</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499133" y="6923112"/>
            <a:ext cx="1566134" cy="400110"/>
          </a:xfrm>
          <a:prstGeom prst="rect">
            <a:avLst/>
          </a:prstGeom>
          <a:noFill/>
        </p:spPr>
        <p:txBody>
          <a:bodyPr wrap="none" rtlCol="0">
            <a:spAutoFit/>
          </a:bodyPr>
          <a:lstStyle/>
          <a:p>
            <a:pPr algn="ctr"/>
            <a:r>
              <a:rPr lang="en-CA" sz="2000" dirty="0">
                <a:solidFill>
                  <a:schemeClr val="tx2"/>
                </a:solidFill>
              </a:rPr>
              <a:t>January 2018</a:t>
            </a:r>
          </a:p>
        </p:txBody>
      </p:sp>
      <p:sp>
        <p:nvSpPr>
          <p:cNvPr id="8" name="Speech Bubble: Rectangle 7">
            <a:extLst>
              <a:ext uri="{FF2B5EF4-FFF2-40B4-BE49-F238E27FC236}">
                <a16:creationId xmlns:a16="http://schemas.microsoft.com/office/drawing/2014/main" id="{E18811EE-ABD4-880D-AD97-D2202820853C}"/>
              </a:ext>
            </a:extLst>
          </p:cNvPr>
          <p:cNvSpPr/>
          <p:nvPr/>
        </p:nvSpPr>
        <p:spPr>
          <a:xfrm>
            <a:off x="6379096" y="5987008"/>
            <a:ext cx="4824536" cy="1512168"/>
          </a:xfrm>
          <a:prstGeom prst="wedgeRectCallout">
            <a:avLst>
              <a:gd name="adj1" fmla="val -22211"/>
              <a:gd name="adj2" fmla="val -650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b="1" dirty="0">
                <a:solidFill>
                  <a:schemeClr val="tx2"/>
                </a:solidFill>
              </a:rPr>
              <a:t>Top-4 NCD causes of death from IHME (2021):</a:t>
            </a:r>
          </a:p>
          <a:p>
            <a:pPr lvl="1"/>
            <a:r>
              <a:rPr lang="en-CA" sz="1800" dirty="0">
                <a:solidFill>
                  <a:schemeClr val="tx2"/>
                </a:solidFill>
              </a:rPr>
              <a:t>#3 Stroke</a:t>
            </a:r>
          </a:p>
          <a:p>
            <a:pPr lvl="1"/>
            <a:r>
              <a:rPr lang="en-CA" sz="1800" dirty="0">
                <a:solidFill>
                  <a:schemeClr val="tx2"/>
                </a:solidFill>
              </a:rPr>
              <a:t>#5 Ischemic Heart Disease</a:t>
            </a:r>
          </a:p>
          <a:p>
            <a:pPr lvl="1"/>
            <a:r>
              <a:rPr lang="en-CA" sz="1800" dirty="0">
                <a:solidFill>
                  <a:schemeClr val="tx2"/>
                </a:solidFill>
              </a:rPr>
              <a:t>#8 Diabetes</a:t>
            </a:r>
          </a:p>
          <a:p>
            <a:pPr lvl="1"/>
            <a:r>
              <a:rPr lang="en-CA" sz="1800" dirty="0">
                <a:solidFill>
                  <a:schemeClr val="tx2"/>
                </a:solidFill>
              </a:rPr>
              <a:t>#10 Hypertensive Heart Disease</a:t>
            </a:r>
          </a:p>
        </p:txBody>
      </p:sp>
    </p:spTree>
    <p:extLst>
      <p:ext uri="{BB962C8B-B14F-4D97-AF65-F5344CB8AC3E}">
        <p14:creationId xmlns:p14="http://schemas.microsoft.com/office/powerpoint/2010/main" val="283973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45</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6840760" cy="1754326"/>
          </a:xfrm>
          <a:prstGeom prst="rect">
            <a:avLst/>
          </a:prstGeom>
          <a:noFill/>
        </p:spPr>
        <p:txBody>
          <a:bodyPr wrap="square" rtlCol="0">
            <a:spAutoFit/>
          </a:bodyPr>
          <a:lstStyle/>
          <a:p>
            <a:pPr algn="l"/>
            <a:r>
              <a:rPr lang="en-US" sz="1800" i="0" u="none" strike="noStrike" baseline="0" dirty="0">
                <a:solidFill>
                  <a:schemeClr val="tx2"/>
                </a:solidFill>
              </a:rPr>
              <a:t>“…[M]any individuals who have an NCD are </a:t>
            </a:r>
            <a:r>
              <a:rPr lang="en-US" sz="1800" b="1" i="1" u="none" strike="noStrike" baseline="0" dirty="0">
                <a:solidFill>
                  <a:schemeClr val="tx2"/>
                </a:solidFill>
              </a:rPr>
              <a:t>undiagnosed</a:t>
            </a:r>
            <a:r>
              <a:rPr lang="en-US" sz="1800" i="0" u="none" strike="noStrike" baseline="0" dirty="0">
                <a:solidFill>
                  <a:schemeClr val="tx2"/>
                </a:solidFill>
              </a:rPr>
              <a:t> and unaware of it. The STEPS 2014 survey revealed that </a:t>
            </a:r>
            <a:r>
              <a:rPr lang="en-US" sz="1800" b="1" i="1" u="none" strike="noStrike" baseline="0" dirty="0">
                <a:solidFill>
                  <a:schemeClr val="tx2"/>
                </a:solidFill>
              </a:rPr>
              <a:t>23%</a:t>
            </a:r>
            <a:r>
              <a:rPr lang="en-US" sz="1800" i="0" u="none" strike="noStrike" baseline="0" dirty="0">
                <a:solidFill>
                  <a:schemeClr val="tx2"/>
                </a:solidFill>
              </a:rPr>
              <a:t> of those with </a:t>
            </a:r>
            <a:r>
              <a:rPr lang="en-US" sz="1800" b="1" i="1" u="none" strike="noStrike" baseline="0" dirty="0">
                <a:solidFill>
                  <a:schemeClr val="tx2"/>
                </a:solidFill>
              </a:rPr>
              <a:t>hypertension</a:t>
            </a:r>
            <a:r>
              <a:rPr lang="en-US" sz="1800" i="0" u="none" strike="noStrike" baseline="0" dirty="0">
                <a:solidFill>
                  <a:schemeClr val="tx2"/>
                </a:solidFill>
              </a:rPr>
              <a:t> were not aware and not on treatment. Furthermore, </a:t>
            </a:r>
            <a:r>
              <a:rPr lang="en-US" sz="1800" b="1" i="1" u="none" strike="noStrike" baseline="0" dirty="0">
                <a:solidFill>
                  <a:schemeClr val="tx2"/>
                </a:solidFill>
              </a:rPr>
              <a:t>70%</a:t>
            </a:r>
            <a:r>
              <a:rPr lang="en-US" sz="1800" i="0" u="none" strike="noStrike" baseline="0" dirty="0">
                <a:solidFill>
                  <a:schemeClr val="tx2"/>
                </a:solidFill>
              </a:rPr>
              <a:t> of </a:t>
            </a:r>
            <a:r>
              <a:rPr lang="en-US" sz="1800" b="1" i="1" u="none" strike="noStrike" baseline="0" dirty="0">
                <a:solidFill>
                  <a:schemeClr val="tx2"/>
                </a:solidFill>
              </a:rPr>
              <a:t>cancers</a:t>
            </a:r>
            <a:r>
              <a:rPr lang="en-US" sz="1800" i="0" u="none" strike="noStrike" baseline="0" dirty="0">
                <a:solidFill>
                  <a:schemeClr val="tx2"/>
                </a:solidFill>
              </a:rPr>
              <a:t> reported nationally with staging information available are diagnosed at </a:t>
            </a:r>
            <a:r>
              <a:rPr lang="en-US" sz="1800" b="1" i="1" u="none" strike="noStrike" baseline="0" dirty="0">
                <a:solidFill>
                  <a:schemeClr val="tx2"/>
                </a:solidFill>
              </a:rPr>
              <a:t>advanced stage</a:t>
            </a:r>
            <a:r>
              <a:rPr lang="en-US" sz="1800" i="0" u="none" strike="noStrike" baseline="0" dirty="0">
                <a:solidFill>
                  <a:schemeClr val="tx2"/>
                </a:solidFill>
              </a:rPr>
              <a:t>. This limits the impact of </a:t>
            </a:r>
            <a:r>
              <a:rPr lang="en-US" sz="1800" i="0" u="none" strike="noStrike" baseline="0" dirty="0">
                <a:solidFill>
                  <a:schemeClr val="tx2"/>
                </a:solidFill>
                <a:highlight>
                  <a:srgbClr val="FFFF00"/>
                </a:highlight>
              </a:rPr>
              <a:t>treatment</a:t>
            </a:r>
            <a:r>
              <a:rPr lang="en-US" sz="1800" i="0" u="none" strike="noStrike" baseline="0" dirty="0">
                <a:solidFill>
                  <a:schemeClr val="tx2"/>
                </a:solidFill>
              </a:rPr>
              <a:t> and the chances of long-term survival.”</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499133" y="6923112"/>
            <a:ext cx="1566134" cy="400110"/>
          </a:xfrm>
          <a:prstGeom prst="rect">
            <a:avLst/>
          </a:prstGeom>
          <a:noFill/>
        </p:spPr>
        <p:txBody>
          <a:bodyPr wrap="none" rtlCol="0">
            <a:spAutoFit/>
          </a:bodyPr>
          <a:lstStyle/>
          <a:p>
            <a:pPr algn="ctr"/>
            <a:r>
              <a:rPr lang="en-CA" sz="2000" dirty="0">
                <a:solidFill>
                  <a:schemeClr val="tx2"/>
                </a:solidFill>
              </a:rPr>
              <a:t>January 2018</a:t>
            </a:r>
          </a:p>
        </p:txBody>
      </p:sp>
      <p:pic>
        <p:nvPicPr>
          <p:cNvPr id="5" name="Picture 4">
            <a:extLst>
              <a:ext uri="{FF2B5EF4-FFF2-40B4-BE49-F238E27FC236}">
                <a16:creationId xmlns:a16="http://schemas.microsoft.com/office/drawing/2014/main" id="{ADB9DE72-8DE7-81AF-C20A-AC143011A253}"/>
              </a:ext>
            </a:extLst>
          </p:cNvPr>
          <p:cNvPicPr>
            <a:picLocks noChangeAspect="1"/>
          </p:cNvPicPr>
          <p:nvPr/>
        </p:nvPicPr>
        <p:blipFill>
          <a:blip r:embed="rId3"/>
          <a:stretch>
            <a:fillRect/>
          </a:stretch>
        </p:blipFill>
        <p:spPr>
          <a:xfrm>
            <a:off x="6811144" y="3017834"/>
            <a:ext cx="4821278" cy="4632047"/>
          </a:xfrm>
          <a:prstGeom prst="rect">
            <a:avLst/>
          </a:prstGeom>
        </p:spPr>
      </p:pic>
    </p:spTree>
    <p:extLst>
      <p:ext uri="{BB962C8B-B14F-4D97-AF65-F5344CB8AC3E}">
        <p14:creationId xmlns:p14="http://schemas.microsoft.com/office/powerpoint/2010/main" val="271150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46</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345368" cy="3139321"/>
          </a:xfrm>
          <a:prstGeom prst="rect">
            <a:avLst/>
          </a:prstGeom>
          <a:noFill/>
        </p:spPr>
        <p:txBody>
          <a:bodyPr wrap="square" rtlCol="0">
            <a:spAutoFit/>
          </a:bodyPr>
          <a:lstStyle/>
          <a:p>
            <a:pPr algn="l"/>
            <a:r>
              <a:rPr lang="en-US" sz="1800" i="0" u="none" strike="noStrike" baseline="0" dirty="0">
                <a:solidFill>
                  <a:schemeClr val="tx2"/>
                </a:solidFill>
              </a:rPr>
              <a:t>“The rising burden of NCDs in the country is of </a:t>
            </a:r>
            <a:r>
              <a:rPr lang="en-US" sz="1800" b="1" i="1" u="none" strike="noStrike" baseline="0" dirty="0">
                <a:solidFill>
                  <a:schemeClr val="tx2"/>
                </a:solidFill>
              </a:rPr>
              <a:t>great concern </a:t>
            </a:r>
            <a:r>
              <a:rPr lang="en-US" sz="1800" i="0" u="none" strike="noStrike" baseline="0" dirty="0">
                <a:solidFill>
                  <a:schemeClr val="tx2"/>
                </a:solidFill>
              </a:rPr>
              <a:t>to the Government of Botswana and is a threat to the achievement of the Sustainable Development Goals 2016-2030 and Vision 2036. The prevention and control of NCDs has been </a:t>
            </a:r>
            <a:r>
              <a:rPr lang="en-US" sz="1800" i="0" u="none" strike="noStrike" baseline="0" dirty="0" err="1">
                <a:solidFill>
                  <a:schemeClr val="tx2"/>
                </a:solidFill>
              </a:rPr>
              <a:t>prioritised</a:t>
            </a:r>
            <a:r>
              <a:rPr lang="en-US" sz="1800" i="0" u="none" strike="noStrike" baseline="0" dirty="0">
                <a:solidFill>
                  <a:schemeClr val="tx2"/>
                </a:solidFill>
              </a:rPr>
              <a:t> and included in high-level national strategy documents such as the 11th National Development Plan (2017-2023), Ministry of Health and Wellness strategy 2017-2023 and the National Essential Health Services package. </a:t>
            </a:r>
            <a:r>
              <a:rPr lang="en-US" sz="1800" b="1" i="1" u="none" strike="noStrike" baseline="0" dirty="0">
                <a:solidFill>
                  <a:schemeClr val="tx2"/>
                </a:solidFill>
              </a:rPr>
              <a:t>NCD diagnosis and management </a:t>
            </a:r>
            <a:r>
              <a:rPr lang="en-US" sz="1800" i="0" u="none" strike="noStrike" baseline="0" dirty="0">
                <a:solidFill>
                  <a:schemeClr val="tx2"/>
                </a:solidFill>
              </a:rPr>
              <a:t>has also been incorporated into the National Strategic Framework III for HIV/AIDS. Finally, a national </a:t>
            </a:r>
            <a:r>
              <a:rPr lang="en-US" sz="1800" i="0" u="none" strike="noStrike" baseline="0" dirty="0" err="1">
                <a:solidFill>
                  <a:schemeClr val="tx2"/>
                </a:solidFill>
              </a:rPr>
              <a:t>harmonisation</a:t>
            </a:r>
            <a:r>
              <a:rPr lang="en-US" sz="1800" i="0" u="none" strike="noStrike" baseline="0" dirty="0">
                <a:solidFill>
                  <a:schemeClr val="tx2"/>
                </a:solidFill>
              </a:rPr>
              <a:t> of community-based interventions in health is underway, which will include </a:t>
            </a:r>
            <a:r>
              <a:rPr lang="en-US" sz="1800" b="1" i="1" u="none" strike="noStrike" baseline="0" dirty="0" err="1">
                <a:solidFill>
                  <a:schemeClr val="tx2"/>
                </a:solidFill>
                <a:highlight>
                  <a:srgbClr val="FFFF00"/>
                </a:highlight>
              </a:rPr>
              <a:t>standardised</a:t>
            </a:r>
            <a:r>
              <a:rPr lang="en-US" sz="1800" b="1" i="1" u="none" strike="noStrike" baseline="0" dirty="0">
                <a:solidFill>
                  <a:schemeClr val="tx2"/>
                </a:solidFill>
                <a:highlight>
                  <a:srgbClr val="FFFF00"/>
                </a:highlight>
              </a:rPr>
              <a:t> basic NCD prevention and control services</a:t>
            </a:r>
            <a:r>
              <a:rPr lang="en-US" sz="1800" b="1" i="1" u="none" strike="noStrike" baseline="0" dirty="0">
                <a:solidFill>
                  <a:schemeClr val="tx2"/>
                </a:solidFill>
              </a:rPr>
              <a:t> </a:t>
            </a:r>
            <a:r>
              <a:rPr lang="en-US" sz="1800" i="0" u="none" strike="noStrike" baseline="0" dirty="0">
                <a:solidFill>
                  <a:schemeClr val="tx2"/>
                </a:solidFill>
              </a:rPr>
              <a:t>offered by community health workers.”</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499133" y="6923112"/>
            <a:ext cx="1566134" cy="400110"/>
          </a:xfrm>
          <a:prstGeom prst="rect">
            <a:avLst/>
          </a:prstGeom>
          <a:noFill/>
        </p:spPr>
        <p:txBody>
          <a:bodyPr wrap="none" rtlCol="0">
            <a:spAutoFit/>
          </a:bodyPr>
          <a:lstStyle/>
          <a:p>
            <a:pPr algn="ctr"/>
            <a:r>
              <a:rPr lang="en-CA" sz="2000" dirty="0">
                <a:solidFill>
                  <a:schemeClr val="tx2"/>
                </a:solidFill>
              </a:rPr>
              <a:t>January 2018</a:t>
            </a:r>
          </a:p>
        </p:txBody>
      </p:sp>
    </p:spTree>
    <p:extLst>
      <p:ext uri="{BB962C8B-B14F-4D97-AF65-F5344CB8AC3E}">
        <p14:creationId xmlns:p14="http://schemas.microsoft.com/office/powerpoint/2010/main" val="3841021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3D646D-1779-6344-B3D1-2FC62D9BAA2A}"/>
              </a:ext>
            </a:extLst>
          </p:cNvPr>
          <p:cNvSpPr/>
          <p:nvPr/>
        </p:nvSpPr>
        <p:spPr>
          <a:xfrm>
            <a:off x="6451104" y="2818656"/>
            <a:ext cx="7447776" cy="2880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Rectangle 12">
            <a:extLst>
              <a:ext uri="{FF2B5EF4-FFF2-40B4-BE49-F238E27FC236}">
                <a16:creationId xmlns:a16="http://schemas.microsoft.com/office/drawing/2014/main" id="{6F5247DD-A3C0-C89E-8939-6D129C3199DF}"/>
              </a:ext>
            </a:extLst>
          </p:cNvPr>
          <p:cNvSpPr/>
          <p:nvPr/>
        </p:nvSpPr>
        <p:spPr>
          <a:xfrm>
            <a:off x="6451104" y="3123314"/>
            <a:ext cx="7447776"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47</a:t>
            </a:fld>
            <a:endParaRPr lang="en-CA"/>
          </a:p>
        </p:txBody>
      </p:sp>
      <p:pic>
        <p:nvPicPr>
          <p:cNvPr id="8" name="Picture 7">
            <a:extLst>
              <a:ext uri="{FF2B5EF4-FFF2-40B4-BE49-F238E27FC236}">
                <a16:creationId xmlns:a16="http://schemas.microsoft.com/office/drawing/2014/main" id="{18BFFC90-D870-AE3C-C224-2E9F6DC16FA7}"/>
              </a:ext>
            </a:extLst>
          </p:cNvPr>
          <p:cNvPicPr>
            <a:picLocks noChangeAspect="1"/>
          </p:cNvPicPr>
          <p:nvPr/>
        </p:nvPicPr>
        <p:blipFill rotWithShape="1">
          <a:blip r:embed="rId2"/>
          <a:srcRect l="10133" t="9497" r="54922" b="617"/>
          <a:stretch/>
        </p:blipFill>
        <p:spPr>
          <a:xfrm>
            <a:off x="1410544" y="1228224"/>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846A06B-FD51-276B-0CCE-381733032F2A}"/>
              </a:ext>
            </a:extLst>
          </p:cNvPr>
          <p:cNvSpPr txBox="1"/>
          <p:nvPr/>
        </p:nvSpPr>
        <p:spPr>
          <a:xfrm>
            <a:off x="2639866" y="6923112"/>
            <a:ext cx="1434432" cy="400110"/>
          </a:xfrm>
          <a:prstGeom prst="rect">
            <a:avLst/>
          </a:prstGeom>
          <a:noFill/>
        </p:spPr>
        <p:txBody>
          <a:bodyPr wrap="none" rtlCol="0">
            <a:spAutoFit/>
          </a:bodyPr>
          <a:lstStyle/>
          <a:p>
            <a:pPr algn="ctr"/>
            <a:r>
              <a:rPr lang="en-CA" sz="2000" dirty="0">
                <a:solidFill>
                  <a:schemeClr val="tx2"/>
                </a:solidFill>
              </a:rPr>
              <a:t>March 2020</a:t>
            </a:r>
          </a:p>
        </p:txBody>
      </p:sp>
      <p:pic>
        <p:nvPicPr>
          <p:cNvPr id="11" name="Picture 10">
            <a:extLst>
              <a:ext uri="{FF2B5EF4-FFF2-40B4-BE49-F238E27FC236}">
                <a16:creationId xmlns:a16="http://schemas.microsoft.com/office/drawing/2014/main" id="{A56731B7-1418-1A03-D65E-3B4551F880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31024" y="2242592"/>
            <a:ext cx="8453527" cy="2915788"/>
          </a:xfrm>
          <a:prstGeom prst="rect">
            <a:avLst/>
          </a:prstGeom>
        </p:spPr>
      </p:pic>
    </p:spTree>
    <p:extLst>
      <p:ext uri="{BB962C8B-B14F-4D97-AF65-F5344CB8AC3E}">
        <p14:creationId xmlns:p14="http://schemas.microsoft.com/office/powerpoint/2010/main" val="4261199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48</a:t>
            </a:fld>
            <a:endParaRPr lang="en-CA"/>
          </a:p>
        </p:txBody>
      </p:sp>
      <p:pic>
        <p:nvPicPr>
          <p:cNvPr id="8" name="Picture 7">
            <a:extLst>
              <a:ext uri="{FF2B5EF4-FFF2-40B4-BE49-F238E27FC236}">
                <a16:creationId xmlns:a16="http://schemas.microsoft.com/office/drawing/2014/main" id="{18BFFC90-D870-AE3C-C224-2E9F6DC16FA7}"/>
              </a:ext>
            </a:extLst>
          </p:cNvPr>
          <p:cNvPicPr>
            <a:picLocks noChangeAspect="1"/>
          </p:cNvPicPr>
          <p:nvPr/>
        </p:nvPicPr>
        <p:blipFill rotWithShape="1">
          <a:blip r:embed="rId2"/>
          <a:srcRect l="10133" t="9497" r="54922" b="617"/>
          <a:stretch/>
        </p:blipFill>
        <p:spPr>
          <a:xfrm>
            <a:off x="1410544" y="1228224"/>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846A06B-FD51-276B-0CCE-381733032F2A}"/>
              </a:ext>
            </a:extLst>
          </p:cNvPr>
          <p:cNvSpPr txBox="1"/>
          <p:nvPr/>
        </p:nvSpPr>
        <p:spPr>
          <a:xfrm>
            <a:off x="2639866" y="6923112"/>
            <a:ext cx="1434432" cy="400110"/>
          </a:xfrm>
          <a:prstGeom prst="rect">
            <a:avLst/>
          </a:prstGeom>
          <a:noFill/>
        </p:spPr>
        <p:txBody>
          <a:bodyPr wrap="none" rtlCol="0">
            <a:spAutoFit/>
          </a:bodyPr>
          <a:lstStyle/>
          <a:p>
            <a:pPr algn="ctr"/>
            <a:r>
              <a:rPr lang="en-CA" sz="2000" dirty="0">
                <a:solidFill>
                  <a:schemeClr val="tx2"/>
                </a:solidFill>
              </a:rPr>
              <a:t>March 2020</a:t>
            </a:r>
          </a:p>
        </p:txBody>
      </p:sp>
      <p:pic>
        <p:nvPicPr>
          <p:cNvPr id="4" name="Picture 3">
            <a:extLst>
              <a:ext uri="{FF2B5EF4-FFF2-40B4-BE49-F238E27FC236}">
                <a16:creationId xmlns:a16="http://schemas.microsoft.com/office/drawing/2014/main" id="{1179CF72-429D-EFD6-B4EA-7ED74A891A3F}"/>
              </a:ext>
            </a:extLst>
          </p:cNvPr>
          <p:cNvPicPr>
            <a:picLocks noChangeAspect="1"/>
          </p:cNvPicPr>
          <p:nvPr/>
        </p:nvPicPr>
        <p:blipFill>
          <a:blip r:embed="rId3"/>
          <a:stretch>
            <a:fillRect/>
          </a:stretch>
        </p:blipFill>
        <p:spPr>
          <a:xfrm>
            <a:off x="6082884" y="802432"/>
            <a:ext cx="6980538" cy="2644258"/>
          </a:xfrm>
          <a:prstGeom prst="rect">
            <a:avLst/>
          </a:prstGeom>
        </p:spPr>
      </p:pic>
      <p:pic>
        <p:nvPicPr>
          <p:cNvPr id="6" name="Picture 5">
            <a:extLst>
              <a:ext uri="{FF2B5EF4-FFF2-40B4-BE49-F238E27FC236}">
                <a16:creationId xmlns:a16="http://schemas.microsoft.com/office/drawing/2014/main" id="{946BF094-B743-2089-C816-BF1B7BB09FD3}"/>
              </a:ext>
            </a:extLst>
          </p:cNvPr>
          <p:cNvPicPr>
            <a:picLocks noChangeAspect="1"/>
          </p:cNvPicPr>
          <p:nvPr/>
        </p:nvPicPr>
        <p:blipFill>
          <a:blip r:embed="rId4"/>
          <a:stretch>
            <a:fillRect/>
          </a:stretch>
        </p:blipFill>
        <p:spPr>
          <a:xfrm>
            <a:off x="6157700" y="3538736"/>
            <a:ext cx="6980538" cy="1367911"/>
          </a:xfrm>
          <a:prstGeom prst="rect">
            <a:avLst/>
          </a:prstGeom>
        </p:spPr>
      </p:pic>
      <p:sp>
        <p:nvSpPr>
          <p:cNvPr id="7" name="Arrow: Left 6">
            <a:extLst>
              <a:ext uri="{FF2B5EF4-FFF2-40B4-BE49-F238E27FC236}">
                <a16:creationId xmlns:a16="http://schemas.microsoft.com/office/drawing/2014/main" id="{A5592043-5AAC-6AB6-11A0-EB812DA09F7B}"/>
              </a:ext>
            </a:extLst>
          </p:cNvPr>
          <p:cNvSpPr/>
          <p:nvPr/>
        </p:nvSpPr>
        <p:spPr>
          <a:xfrm>
            <a:off x="11635894" y="2166126"/>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Arrow: Left 9">
            <a:extLst>
              <a:ext uri="{FF2B5EF4-FFF2-40B4-BE49-F238E27FC236}">
                <a16:creationId xmlns:a16="http://schemas.microsoft.com/office/drawing/2014/main" id="{E0B491ED-057D-4E32-BC6F-C833983BD1BC}"/>
              </a:ext>
            </a:extLst>
          </p:cNvPr>
          <p:cNvSpPr/>
          <p:nvPr/>
        </p:nvSpPr>
        <p:spPr>
          <a:xfrm flipH="1">
            <a:off x="7356979" y="1977793"/>
            <a:ext cx="1584176" cy="360040"/>
          </a:xfrm>
          <a:prstGeom prst="lef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5" name="Picture 14">
            <a:extLst>
              <a:ext uri="{FF2B5EF4-FFF2-40B4-BE49-F238E27FC236}">
                <a16:creationId xmlns:a16="http://schemas.microsoft.com/office/drawing/2014/main" id="{2A6444DF-4478-FABE-7E1B-1B42AFD7F44C}"/>
              </a:ext>
            </a:extLst>
          </p:cNvPr>
          <p:cNvPicPr>
            <a:picLocks noChangeAspect="1"/>
          </p:cNvPicPr>
          <p:nvPr/>
        </p:nvPicPr>
        <p:blipFill>
          <a:blip r:embed="rId5"/>
          <a:stretch>
            <a:fillRect/>
          </a:stretch>
        </p:blipFill>
        <p:spPr>
          <a:xfrm>
            <a:off x="6157700" y="4846955"/>
            <a:ext cx="6980538" cy="2116358"/>
          </a:xfrm>
          <a:prstGeom prst="rect">
            <a:avLst/>
          </a:prstGeom>
        </p:spPr>
      </p:pic>
      <p:sp>
        <p:nvSpPr>
          <p:cNvPr id="16" name="Arrow: Left 15">
            <a:extLst>
              <a:ext uri="{FF2B5EF4-FFF2-40B4-BE49-F238E27FC236}">
                <a16:creationId xmlns:a16="http://schemas.microsoft.com/office/drawing/2014/main" id="{E7AA30BF-0004-1391-C806-8CED3AA9EC3E}"/>
              </a:ext>
            </a:extLst>
          </p:cNvPr>
          <p:cNvSpPr/>
          <p:nvPr/>
        </p:nvSpPr>
        <p:spPr>
          <a:xfrm flipH="1">
            <a:off x="7196337" y="5987008"/>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Arrow: Left 16">
            <a:extLst>
              <a:ext uri="{FF2B5EF4-FFF2-40B4-BE49-F238E27FC236}">
                <a16:creationId xmlns:a16="http://schemas.microsoft.com/office/drawing/2014/main" id="{09A85C5B-0F64-7B77-E94D-050469E08B90}"/>
              </a:ext>
            </a:extLst>
          </p:cNvPr>
          <p:cNvSpPr/>
          <p:nvPr/>
        </p:nvSpPr>
        <p:spPr>
          <a:xfrm flipH="1">
            <a:off x="7196337" y="6475160"/>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802370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49</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542845"/>
            <a:ext cx="8640960" cy="6740307"/>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Botswana’s strategic </a:t>
            </a:r>
            <a:r>
              <a:rPr lang="en-CA" sz="2800" b="1" i="1" dirty="0">
                <a:solidFill>
                  <a:schemeClr val="tx2"/>
                </a:solidFill>
              </a:rPr>
              <a:t>health</a:t>
            </a:r>
            <a:r>
              <a:rPr lang="en-CA" sz="2800" dirty="0">
                <a:solidFill>
                  <a:schemeClr val="tx2"/>
                </a:solidFill>
              </a:rPr>
              <a:t> </a:t>
            </a:r>
            <a:r>
              <a:rPr lang="en-CA" sz="2800" b="1" i="1" dirty="0">
                <a:solidFill>
                  <a:schemeClr val="tx2"/>
                </a:solidFill>
              </a:rPr>
              <a:t>focus</a:t>
            </a:r>
            <a:r>
              <a:rPr lang="en-CA" sz="2800" dirty="0">
                <a:solidFill>
                  <a:schemeClr val="tx2"/>
                </a:solidFill>
              </a:rPr>
              <a:t> is broadening (since 2010) to address the growing </a:t>
            </a:r>
            <a:r>
              <a:rPr lang="en-CA" sz="2800" b="1" i="1" dirty="0">
                <a:solidFill>
                  <a:schemeClr val="tx2"/>
                </a:solidFill>
              </a:rPr>
              <a:t>NCD</a:t>
            </a:r>
            <a:r>
              <a:rPr lang="en-CA" sz="2800" dirty="0">
                <a:solidFill>
                  <a:schemeClr val="tx2"/>
                </a:solidFill>
              </a:rPr>
              <a:t> burden.</a:t>
            </a:r>
          </a:p>
          <a:p>
            <a:pPr marL="449263" indent="-449263" algn="l">
              <a:buSzPct val="75000"/>
              <a:buFont typeface="Wingdings" panose="05000000000000000000" pitchFamily="2" charset="2"/>
              <a:buChar char="q"/>
            </a:pPr>
            <a:r>
              <a:rPr lang="en-CA" sz="2800" dirty="0">
                <a:solidFill>
                  <a:schemeClr val="tx2"/>
                </a:solidFill>
              </a:rPr>
              <a:t>Driven by UHC goals, a package of </a:t>
            </a:r>
            <a:r>
              <a:rPr lang="en-CA" sz="2800" b="1" i="1" dirty="0">
                <a:solidFill>
                  <a:schemeClr val="tx2"/>
                </a:solidFill>
              </a:rPr>
              <a:t>basic health services </a:t>
            </a:r>
            <a:r>
              <a:rPr lang="en-CA" sz="2800" dirty="0">
                <a:solidFill>
                  <a:schemeClr val="tx2"/>
                </a:solidFill>
              </a:rPr>
              <a:t>has been defined, largely to be delivered in </a:t>
            </a:r>
            <a:r>
              <a:rPr lang="en-CA" sz="2800" b="1" i="1" dirty="0">
                <a:solidFill>
                  <a:schemeClr val="tx2"/>
                </a:solidFill>
              </a:rPr>
              <a:t>primary</a:t>
            </a:r>
            <a:r>
              <a:rPr lang="en-CA" sz="2800" dirty="0">
                <a:solidFill>
                  <a:schemeClr val="tx2"/>
                </a:solidFill>
              </a:rPr>
              <a:t> or </a:t>
            </a:r>
            <a:r>
              <a:rPr lang="en-CA" sz="2800" b="1" i="1" dirty="0">
                <a:solidFill>
                  <a:schemeClr val="tx2"/>
                </a:solidFill>
              </a:rPr>
              <a:t>community care </a:t>
            </a:r>
            <a:r>
              <a:rPr lang="en-CA" sz="2800" dirty="0">
                <a:solidFill>
                  <a:schemeClr val="tx2"/>
                </a:solidFill>
              </a:rPr>
              <a:t>settings.</a:t>
            </a:r>
          </a:p>
          <a:p>
            <a:pPr marL="449263" indent="-449263" algn="l">
              <a:buSzPct val="75000"/>
              <a:buFont typeface="Wingdings" panose="05000000000000000000" pitchFamily="2" charset="2"/>
              <a:buChar char="q"/>
            </a:pPr>
            <a:r>
              <a:rPr lang="en-CA" sz="2800" dirty="0">
                <a:solidFill>
                  <a:schemeClr val="tx2"/>
                </a:solidFill>
              </a:rPr>
              <a:t>More recently, the digital health focus has shifted from M&amp;E-only toward </a:t>
            </a:r>
            <a:r>
              <a:rPr lang="en-CA" sz="2800" b="1" i="1" dirty="0">
                <a:solidFill>
                  <a:schemeClr val="tx2"/>
                </a:solidFill>
              </a:rPr>
              <a:t>broader support of care delivery workflows </a:t>
            </a:r>
            <a:r>
              <a:rPr lang="en-CA" sz="2800" dirty="0">
                <a:solidFill>
                  <a:schemeClr val="tx2"/>
                </a:solidFill>
              </a:rPr>
              <a:t>executed at the point of service.</a:t>
            </a:r>
          </a:p>
          <a:p>
            <a:pPr marL="449263" indent="-449263" algn="l">
              <a:buSzPct val="75000"/>
              <a:buFont typeface="Wingdings" panose="05000000000000000000" pitchFamily="2" charset="2"/>
              <a:buChar char="q"/>
            </a:pPr>
            <a:r>
              <a:rPr lang="en-CA" sz="2800" b="1" i="1" dirty="0">
                <a:solidFill>
                  <a:schemeClr val="tx2"/>
                </a:solidFill>
              </a:rPr>
              <a:t>Care continuity</a:t>
            </a:r>
            <a:r>
              <a:rPr lang="en-CA" sz="2800" dirty="0">
                <a:solidFill>
                  <a:schemeClr val="tx2"/>
                </a:solidFill>
              </a:rPr>
              <a:t> is recognized as important. Health </a:t>
            </a:r>
            <a:r>
              <a:rPr lang="en-CA" sz="2800" b="1" i="1" dirty="0">
                <a:solidFill>
                  <a:schemeClr val="tx2"/>
                </a:solidFill>
              </a:rPr>
              <a:t>data sharing infrastructure</a:t>
            </a:r>
            <a:r>
              <a:rPr lang="en-CA" sz="2800" dirty="0">
                <a:solidFill>
                  <a:schemeClr val="tx2"/>
                </a:solidFill>
              </a:rPr>
              <a:t> has been identified as a strategic initiative to help address it.</a:t>
            </a:r>
          </a:p>
          <a:p>
            <a:pPr marL="449263" indent="-449263" algn="l">
              <a:buSzPct val="75000"/>
              <a:buFont typeface="Wingdings" panose="05000000000000000000" pitchFamily="2" charset="2"/>
              <a:buChar char="q"/>
            </a:pPr>
            <a:r>
              <a:rPr lang="en-CA" sz="2800" dirty="0">
                <a:solidFill>
                  <a:schemeClr val="tx2"/>
                </a:solidFill>
              </a:rPr>
              <a:t>Botswana needs a national digital health “blueprint”, including national </a:t>
            </a:r>
            <a:r>
              <a:rPr lang="en-CA" sz="2800" b="1" i="1" dirty="0">
                <a:solidFill>
                  <a:schemeClr val="tx2"/>
                </a:solidFill>
              </a:rPr>
              <a:t>norms and standards</a:t>
            </a:r>
            <a:r>
              <a:rPr lang="en-CA" sz="2800" dirty="0">
                <a:solidFill>
                  <a:schemeClr val="tx2"/>
                </a:solidFill>
              </a:rPr>
              <a:t>.</a:t>
            </a:r>
          </a:p>
          <a:p>
            <a:pPr marL="449263" indent="-449263" algn="l">
              <a:buSzPct val="75000"/>
              <a:buFont typeface="Wingdings" panose="05000000000000000000" pitchFamily="2" charset="2"/>
              <a:buChar char="q"/>
            </a:pPr>
            <a:r>
              <a:rPr lang="en-CA" sz="2800" b="1" i="1" dirty="0">
                <a:solidFill>
                  <a:schemeClr val="tx2"/>
                </a:solidFill>
              </a:rPr>
              <a:t>Capacity</a:t>
            </a:r>
            <a:r>
              <a:rPr lang="en-CA" sz="2800" dirty="0">
                <a:solidFill>
                  <a:schemeClr val="tx2"/>
                </a:solidFill>
              </a:rPr>
              <a:t> is a limiter, and a key challenge to overcome.</a:t>
            </a:r>
          </a:p>
        </p:txBody>
      </p:sp>
    </p:spTree>
    <p:extLst>
      <p:ext uri="{BB962C8B-B14F-4D97-AF65-F5344CB8AC3E}">
        <p14:creationId xmlns:p14="http://schemas.microsoft.com/office/powerpoint/2010/main" val="1188215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5</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986608" y="2818656"/>
            <a:ext cx="7704856" cy="1446550"/>
          </a:xfrm>
          <a:prstGeom prst="rect">
            <a:avLst/>
          </a:prstGeom>
          <a:noFill/>
        </p:spPr>
        <p:txBody>
          <a:bodyPr wrap="square" rtlCol="0">
            <a:spAutoFit/>
          </a:bodyPr>
          <a:lstStyle/>
          <a:p>
            <a:pPr algn="r"/>
            <a:r>
              <a:rPr lang="en-CA" sz="4400" dirty="0">
                <a:solidFill>
                  <a:schemeClr val="tx2"/>
                </a:solidFill>
              </a:rPr>
              <a:t>How </a:t>
            </a:r>
            <a:r>
              <a:rPr lang="en-CA" sz="4400" b="1" i="1" dirty="0">
                <a:solidFill>
                  <a:schemeClr val="tx2"/>
                </a:solidFill>
              </a:rPr>
              <a:t>ready </a:t>
            </a:r>
            <a:r>
              <a:rPr lang="en-CA" sz="4400" dirty="0">
                <a:solidFill>
                  <a:schemeClr val="tx2"/>
                </a:solidFill>
              </a:rPr>
              <a:t>are we to implement digital health infrastructure?</a:t>
            </a:r>
          </a:p>
        </p:txBody>
      </p:sp>
    </p:spTree>
    <p:extLst>
      <p:ext uri="{BB962C8B-B14F-4D97-AF65-F5344CB8AC3E}">
        <p14:creationId xmlns:p14="http://schemas.microsoft.com/office/powerpoint/2010/main" val="12281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50</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2113932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fontScale="70000" lnSpcReduction="20000"/>
          </a:bodyPr>
          <a:lstStyle/>
          <a:p>
            <a:r>
              <a:rPr lang="en-CA" dirty="0"/>
              <a:t>How often do you believe our </a:t>
            </a:r>
            <a:r>
              <a:rPr lang="en-CA" b="1" dirty="0"/>
              <a:t>health</a:t>
            </a:r>
            <a:r>
              <a:rPr lang="en-CA" dirty="0"/>
              <a:t> strategy should be updated? </a:t>
            </a:r>
          </a:p>
          <a:p>
            <a:r>
              <a:rPr lang="en-CA" dirty="0"/>
              <a:t>How often do you believe our </a:t>
            </a:r>
            <a:r>
              <a:rPr lang="en-CA" b="1" dirty="0"/>
              <a:t>digital</a:t>
            </a:r>
            <a:r>
              <a:rPr lang="en-CA" dirty="0"/>
              <a:t> health strategy should be updated? </a:t>
            </a:r>
          </a:p>
          <a:p>
            <a:r>
              <a:rPr lang="en-CA" dirty="0"/>
              <a:t>How often do you believe our digital health </a:t>
            </a:r>
            <a:r>
              <a:rPr lang="en-CA" b="1" dirty="0"/>
              <a:t>blueprint</a:t>
            </a:r>
            <a:r>
              <a:rPr lang="en-CA" dirty="0"/>
              <a:t> should be updated? </a:t>
            </a:r>
          </a:p>
          <a:p>
            <a:r>
              <a:rPr lang="en-CA" dirty="0"/>
              <a:t>Is our </a:t>
            </a:r>
            <a:r>
              <a:rPr lang="en-CA" b="1" dirty="0"/>
              <a:t>health </a:t>
            </a:r>
            <a:r>
              <a:rPr lang="en-CA" dirty="0"/>
              <a:t>strategy well aligned to addressing our national </a:t>
            </a:r>
            <a:r>
              <a:rPr lang="en-CA" b="1" dirty="0"/>
              <a:t>burden</a:t>
            </a:r>
            <a:r>
              <a:rPr lang="en-CA" dirty="0"/>
              <a:t> of disease? </a:t>
            </a:r>
          </a:p>
          <a:p>
            <a:r>
              <a:rPr lang="en-CA" dirty="0"/>
              <a:t>Is our </a:t>
            </a:r>
            <a:r>
              <a:rPr lang="en-CA" b="1" dirty="0"/>
              <a:t>digital </a:t>
            </a:r>
            <a:r>
              <a:rPr lang="en-CA" dirty="0"/>
              <a:t>health</a:t>
            </a:r>
            <a:r>
              <a:rPr lang="en-CA" b="1" dirty="0"/>
              <a:t> </a:t>
            </a:r>
            <a:r>
              <a:rPr lang="en-CA" dirty="0"/>
              <a:t>strategy well aligned to our </a:t>
            </a:r>
            <a:r>
              <a:rPr lang="en-CA" b="1" dirty="0"/>
              <a:t>health</a:t>
            </a:r>
            <a:r>
              <a:rPr lang="en-CA" dirty="0"/>
              <a:t> strategy? </a:t>
            </a:r>
          </a:p>
          <a:p>
            <a:r>
              <a:rPr lang="en-CA" dirty="0"/>
              <a:t>Is our </a:t>
            </a:r>
            <a:r>
              <a:rPr lang="en-CA" b="1" dirty="0"/>
              <a:t>digital </a:t>
            </a:r>
            <a:r>
              <a:rPr lang="en-CA" dirty="0"/>
              <a:t>health</a:t>
            </a:r>
            <a:r>
              <a:rPr lang="en-CA" b="1" dirty="0"/>
              <a:t> </a:t>
            </a:r>
            <a:r>
              <a:rPr lang="en-CA" dirty="0"/>
              <a:t>strategy well aligned to addressing our national </a:t>
            </a:r>
            <a:r>
              <a:rPr lang="en-CA" b="1" dirty="0"/>
              <a:t>burden</a:t>
            </a:r>
            <a:r>
              <a:rPr lang="en-CA" dirty="0"/>
              <a:t> of disease? </a:t>
            </a:r>
          </a:p>
          <a:p>
            <a:r>
              <a:rPr lang="en-CA" dirty="0"/>
              <a:t>Would a national </a:t>
            </a:r>
            <a:r>
              <a:rPr lang="en-CA" b="1" dirty="0"/>
              <a:t>HIE</a:t>
            </a:r>
            <a:r>
              <a:rPr lang="en-CA" dirty="0"/>
              <a:t> well support our </a:t>
            </a:r>
            <a:r>
              <a:rPr lang="en-CA" b="1" dirty="0"/>
              <a:t>strategic</a:t>
            </a:r>
            <a:r>
              <a:rPr lang="en-CA" dirty="0"/>
              <a:t> goals? </a:t>
            </a:r>
          </a:p>
          <a:p>
            <a:r>
              <a:rPr lang="en-CA" dirty="0"/>
              <a:t>Would a national </a:t>
            </a:r>
            <a:r>
              <a:rPr lang="en-CA" b="1" dirty="0"/>
              <a:t>HIE</a:t>
            </a:r>
            <a:r>
              <a:rPr lang="en-CA" dirty="0"/>
              <a:t> well address our disease </a:t>
            </a:r>
            <a:r>
              <a:rPr lang="en-CA" b="1" dirty="0"/>
              <a:t>burden</a:t>
            </a:r>
            <a:r>
              <a:rPr lang="en-CA" dirty="0"/>
              <a:t>? </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51</a:t>
            </a:fld>
            <a:endParaRPr lang="en-CA"/>
          </a:p>
        </p:txBody>
      </p:sp>
      <p:sp>
        <p:nvSpPr>
          <p:cNvPr id="7" name="Title 1">
            <a:extLst>
              <a:ext uri="{FF2B5EF4-FFF2-40B4-BE49-F238E27FC236}">
                <a16:creationId xmlns:a16="http://schemas.microsoft.com/office/drawing/2014/main" id="{53B0E1E1-9ACD-0523-202A-94469EAF2FDA}"/>
              </a:ext>
            </a:extLst>
          </p:cNvPr>
          <p:cNvSpPr>
            <a:spLocks noGrp="1"/>
          </p:cNvSpPr>
          <p:nvPr>
            <p:ph type="title"/>
          </p:nvPr>
        </p:nvSpPr>
        <p:spPr>
          <a:xfrm>
            <a:off x="1403932" y="322176"/>
            <a:ext cx="12494949" cy="1371600"/>
          </a:xfrm>
        </p:spPr>
        <p:txBody>
          <a:bodyPr/>
          <a:lstStyle/>
          <a:p>
            <a:r>
              <a:rPr lang="en-CA" dirty="0"/>
              <a:t>        Interaction 1.3</a:t>
            </a:r>
          </a:p>
        </p:txBody>
      </p:sp>
      <p:pic>
        <p:nvPicPr>
          <p:cNvPr id="8" name="Picture 7">
            <a:extLst>
              <a:ext uri="{FF2B5EF4-FFF2-40B4-BE49-F238E27FC236}">
                <a16:creationId xmlns:a16="http://schemas.microsoft.com/office/drawing/2014/main" id="{2BAE2AA2-86FC-6AC4-FF36-291B88467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2" name="TextBox 1">
            <a:extLst>
              <a:ext uri="{FF2B5EF4-FFF2-40B4-BE49-F238E27FC236}">
                <a16:creationId xmlns:a16="http://schemas.microsoft.com/office/drawing/2014/main" id="{F5CAEEBF-23B4-5648-BFC1-DC2614E48559}"/>
              </a:ext>
            </a:extLst>
          </p:cNvPr>
          <p:cNvSpPr txBox="1"/>
          <p:nvPr/>
        </p:nvSpPr>
        <p:spPr>
          <a:xfrm>
            <a:off x="9480047" y="746366"/>
            <a:ext cx="3523785" cy="523220"/>
          </a:xfrm>
          <a:prstGeom prst="rect">
            <a:avLst/>
          </a:prstGeom>
          <a:noFill/>
        </p:spPr>
        <p:txBody>
          <a:bodyPr wrap="none" rtlCol="0">
            <a:spAutoFit/>
          </a:bodyPr>
          <a:lstStyle/>
          <a:p>
            <a:pPr algn="l"/>
            <a:r>
              <a:rPr lang="en-CA" sz="2800" dirty="0">
                <a:solidFill>
                  <a:schemeClr val="tx2"/>
                </a:solidFill>
              </a:rPr>
              <a:t>&lt;paste Form link here&gt;</a:t>
            </a:r>
          </a:p>
        </p:txBody>
      </p:sp>
    </p:spTree>
    <p:extLst>
      <p:ext uri="{BB962C8B-B14F-4D97-AF65-F5344CB8AC3E}">
        <p14:creationId xmlns:p14="http://schemas.microsoft.com/office/powerpoint/2010/main" val="2644032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5BB029-FE21-F73D-0B36-ED01C70C5592}"/>
              </a:ext>
            </a:extLst>
          </p:cNvPr>
          <p:cNvSpPr>
            <a:spLocks noGrp="1"/>
          </p:cNvSpPr>
          <p:nvPr>
            <p:ph type="title"/>
          </p:nvPr>
        </p:nvSpPr>
        <p:spPr/>
        <p:txBody>
          <a:bodyPr/>
          <a:lstStyle/>
          <a:p>
            <a:r>
              <a:rPr lang="en-CA" dirty="0"/>
              <a:t>Interaction 1.3</a:t>
            </a:r>
          </a:p>
        </p:txBody>
      </p:sp>
      <p:sp>
        <p:nvSpPr>
          <p:cNvPr id="4" name="Slide Number Placeholder 3">
            <a:extLst>
              <a:ext uri="{FF2B5EF4-FFF2-40B4-BE49-F238E27FC236}">
                <a16:creationId xmlns:a16="http://schemas.microsoft.com/office/drawing/2014/main" id="{194BEBB8-B8A5-2D1D-380E-31AD4B5E4031}"/>
              </a:ext>
            </a:extLst>
          </p:cNvPr>
          <p:cNvSpPr>
            <a:spLocks noGrp="1"/>
          </p:cNvSpPr>
          <p:nvPr>
            <p:ph type="sldNum" sz="quarter" idx="12"/>
          </p:nvPr>
        </p:nvSpPr>
        <p:spPr/>
        <p:txBody>
          <a:bodyPr/>
          <a:lstStyle/>
          <a:p>
            <a:fld id="{6734F48E-A456-4E2F-B17E-509464F7A050}" type="slidenum">
              <a:rPr lang="en-CA" smtClean="0"/>
              <a:pPr/>
              <a:t>52</a:t>
            </a:fld>
            <a:endParaRPr lang="en-CA"/>
          </a:p>
        </p:txBody>
      </p:sp>
      <p:pic>
        <p:nvPicPr>
          <p:cNvPr id="4098" name="Picture 2" descr="Forms response chart. Question title: How often do you believe our national health strategy should be updated?. Number of responses: 11 responses.">
            <a:extLst>
              <a:ext uri="{FF2B5EF4-FFF2-40B4-BE49-F238E27FC236}">
                <a16:creationId xmlns:a16="http://schemas.microsoft.com/office/drawing/2014/main" id="{DC79FB4D-D157-3007-AE8F-BCF35D9B5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664" y="1772762"/>
            <a:ext cx="11131624" cy="468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809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5BB029-FE21-F73D-0B36-ED01C70C5592}"/>
              </a:ext>
            </a:extLst>
          </p:cNvPr>
          <p:cNvSpPr>
            <a:spLocks noGrp="1"/>
          </p:cNvSpPr>
          <p:nvPr>
            <p:ph type="title"/>
          </p:nvPr>
        </p:nvSpPr>
        <p:spPr/>
        <p:txBody>
          <a:bodyPr/>
          <a:lstStyle/>
          <a:p>
            <a:r>
              <a:rPr lang="en-CA" dirty="0"/>
              <a:t>Interaction 1.3</a:t>
            </a:r>
          </a:p>
        </p:txBody>
      </p:sp>
      <p:sp>
        <p:nvSpPr>
          <p:cNvPr id="4" name="Slide Number Placeholder 3">
            <a:extLst>
              <a:ext uri="{FF2B5EF4-FFF2-40B4-BE49-F238E27FC236}">
                <a16:creationId xmlns:a16="http://schemas.microsoft.com/office/drawing/2014/main" id="{194BEBB8-B8A5-2D1D-380E-31AD4B5E4031}"/>
              </a:ext>
            </a:extLst>
          </p:cNvPr>
          <p:cNvSpPr>
            <a:spLocks noGrp="1"/>
          </p:cNvSpPr>
          <p:nvPr>
            <p:ph type="sldNum" sz="quarter" idx="12"/>
          </p:nvPr>
        </p:nvSpPr>
        <p:spPr/>
        <p:txBody>
          <a:bodyPr/>
          <a:lstStyle/>
          <a:p>
            <a:fld id="{6734F48E-A456-4E2F-B17E-509464F7A050}" type="slidenum">
              <a:rPr lang="en-CA" smtClean="0"/>
              <a:pPr/>
              <a:t>53</a:t>
            </a:fld>
            <a:endParaRPr lang="en-CA"/>
          </a:p>
        </p:txBody>
      </p:sp>
      <p:pic>
        <p:nvPicPr>
          <p:cNvPr id="5122" name="Picture 2" descr="Forms response chart. Question title: How often do you believe our national digital health strategy should be updated?. Number of responses: 11 responses.">
            <a:extLst>
              <a:ext uri="{FF2B5EF4-FFF2-40B4-BE49-F238E27FC236}">
                <a16:creationId xmlns:a16="http://schemas.microsoft.com/office/drawing/2014/main" id="{56CF9AB6-E9F0-4FDF-7D46-68B7BFD4F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799" y="1693776"/>
            <a:ext cx="11779696" cy="4956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554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5BB029-FE21-F73D-0B36-ED01C70C5592}"/>
              </a:ext>
            </a:extLst>
          </p:cNvPr>
          <p:cNvSpPr>
            <a:spLocks noGrp="1"/>
          </p:cNvSpPr>
          <p:nvPr>
            <p:ph type="title"/>
          </p:nvPr>
        </p:nvSpPr>
        <p:spPr/>
        <p:txBody>
          <a:bodyPr/>
          <a:lstStyle/>
          <a:p>
            <a:r>
              <a:rPr lang="en-CA" dirty="0"/>
              <a:t>Interaction 1.3</a:t>
            </a:r>
          </a:p>
        </p:txBody>
      </p:sp>
      <p:sp>
        <p:nvSpPr>
          <p:cNvPr id="4" name="Slide Number Placeholder 3">
            <a:extLst>
              <a:ext uri="{FF2B5EF4-FFF2-40B4-BE49-F238E27FC236}">
                <a16:creationId xmlns:a16="http://schemas.microsoft.com/office/drawing/2014/main" id="{194BEBB8-B8A5-2D1D-380E-31AD4B5E4031}"/>
              </a:ext>
            </a:extLst>
          </p:cNvPr>
          <p:cNvSpPr>
            <a:spLocks noGrp="1"/>
          </p:cNvSpPr>
          <p:nvPr>
            <p:ph type="sldNum" sz="quarter" idx="12"/>
          </p:nvPr>
        </p:nvSpPr>
        <p:spPr/>
        <p:txBody>
          <a:bodyPr/>
          <a:lstStyle/>
          <a:p>
            <a:fld id="{6734F48E-A456-4E2F-B17E-509464F7A050}" type="slidenum">
              <a:rPr lang="en-CA" smtClean="0"/>
              <a:pPr/>
              <a:t>54</a:t>
            </a:fld>
            <a:endParaRPr lang="en-CA"/>
          </a:p>
        </p:txBody>
      </p:sp>
      <p:pic>
        <p:nvPicPr>
          <p:cNvPr id="6146" name="Picture 2" descr="Forms response chart. Question title: How often do you believe our national digital health blueprint should be updated?. Number of responses: 11 responses.">
            <a:extLst>
              <a:ext uri="{FF2B5EF4-FFF2-40B4-BE49-F238E27FC236}">
                <a16:creationId xmlns:a16="http://schemas.microsoft.com/office/drawing/2014/main" id="{DD9E404E-AF3A-6D2C-B88F-8E5012B8F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724" y="1688381"/>
            <a:ext cx="11935597" cy="502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160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5BB029-FE21-F73D-0B36-ED01C70C5592}"/>
              </a:ext>
            </a:extLst>
          </p:cNvPr>
          <p:cNvSpPr>
            <a:spLocks noGrp="1"/>
          </p:cNvSpPr>
          <p:nvPr>
            <p:ph type="title"/>
          </p:nvPr>
        </p:nvSpPr>
        <p:spPr/>
        <p:txBody>
          <a:bodyPr/>
          <a:lstStyle/>
          <a:p>
            <a:r>
              <a:rPr lang="en-CA" dirty="0"/>
              <a:t>Interaction 1.3</a:t>
            </a:r>
          </a:p>
        </p:txBody>
      </p:sp>
      <p:sp>
        <p:nvSpPr>
          <p:cNvPr id="4" name="Slide Number Placeholder 3">
            <a:extLst>
              <a:ext uri="{FF2B5EF4-FFF2-40B4-BE49-F238E27FC236}">
                <a16:creationId xmlns:a16="http://schemas.microsoft.com/office/drawing/2014/main" id="{194BEBB8-B8A5-2D1D-380E-31AD4B5E4031}"/>
              </a:ext>
            </a:extLst>
          </p:cNvPr>
          <p:cNvSpPr>
            <a:spLocks noGrp="1"/>
          </p:cNvSpPr>
          <p:nvPr>
            <p:ph type="sldNum" sz="quarter" idx="12"/>
          </p:nvPr>
        </p:nvSpPr>
        <p:spPr/>
        <p:txBody>
          <a:bodyPr/>
          <a:lstStyle/>
          <a:p>
            <a:fld id="{6734F48E-A456-4E2F-B17E-509464F7A050}" type="slidenum">
              <a:rPr lang="en-CA" smtClean="0"/>
              <a:pPr/>
              <a:t>55</a:t>
            </a:fld>
            <a:endParaRPr lang="en-CA"/>
          </a:p>
        </p:txBody>
      </p:sp>
      <p:pic>
        <p:nvPicPr>
          <p:cNvPr id="7170" name="Picture 2" descr="Forms response chart. Question title: &quot;Our health strategy is well aligned to addressing our national burden of disease.&quot;. Number of responses: 11 responses.">
            <a:extLst>
              <a:ext uri="{FF2B5EF4-FFF2-40B4-BE49-F238E27FC236}">
                <a16:creationId xmlns:a16="http://schemas.microsoft.com/office/drawing/2014/main" id="{11BC2BB2-E0BC-5A88-7697-7EF43265F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157" y="1882552"/>
            <a:ext cx="12106723" cy="509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580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5BB029-FE21-F73D-0B36-ED01C70C5592}"/>
              </a:ext>
            </a:extLst>
          </p:cNvPr>
          <p:cNvSpPr>
            <a:spLocks noGrp="1"/>
          </p:cNvSpPr>
          <p:nvPr>
            <p:ph type="title"/>
          </p:nvPr>
        </p:nvSpPr>
        <p:spPr/>
        <p:txBody>
          <a:bodyPr/>
          <a:lstStyle/>
          <a:p>
            <a:r>
              <a:rPr lang="en-CA" dirty="0"/>
              <a:t>Interaction 1.3</a:t>
            </a:r>
          </a:p>
        </p:txBody>
      </p:sp>
      <p:sp>
        <p:nvSpPr>
          <p:cNvPr id="4" name="Slide Number Placeholder 3">
            <a:extLst>
              <a:ext uri="{FF2B5EF4-FFF2-40B4-BE49-F238E27FC236}">
                <a16:creationId xmlns:a16="http://schemas.microsoft.com/office/drawing/2014/main" id="{194BEBB8-B8A5-2D1D-380E-31AD4B5E4031}"/>
              </a:ext>
            </a:extLst>
          </p:cNvPr>
          <p:cNvSpPr>
            <a:spLocks noGrp="1"/>
          </p:cNvSpPr>
          <p:nvPr>
            <p:ph type="sldNum" sz="quarter" idx="12"/>
          </p:nvPr>
        </p:nvSpPr>
        <p:spPr/>
        <p:txBody>
          <a:bodyPr/>
          <a:lstStyle/>
          <a:p>
            <a:fld id="{6734F48E-A456-4E2F-B17E-509464F7A050}" type="slidenum">
              <a:rPr lang="en-CA" smtClean="0"/>
              <a:pPr/>
              <a:t>56</a:t>
            </a:fld>
            <a:endParaRPr lang="en-CA"/>
          </a:p>
        </p:txBody>
      </p:sp>
      <p:pic>
        <p:nvPicPr>
          <p:cNvPr id="8194" name="Picture 2" descr="Forms response chart. Question title: &quot;Our digital health strategy is well aligned to our health strategy.&quot;. Number of responses: 11 responses.">
            <a:extLst>
              <a:ext uri="{FF2B5EF4-FFF2-40B4-BE49-F238E27FC236}">
                <a16:creationId xmlns:a16="http://schemas.microsoft.com/office/drawing/2014/main" id="{41F57B3C-8B8A-F0B5-E339-5367E379B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200" y="1845703"/>
            <a:ext cx="11635680" cy="4896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379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5BB029-FE21-F73D-0B36-ED01C70C5592}"/>
              </a:ext>
            </a:extLst>
          </p:cNvPr>
          <p:cNvSpPr>
            <a:spLocks noGrp="1"/>
          </p:cNvSpPr>
          <p:nvPr>
            <p:ph type="title"/>
          </p:nvPr>
        </p:nvSpPr>
        <p:spPr/>
        <p:txBody>
          <a:bodyPr/>
          <a:lstStyle/>
          <a:p>
            <a:r>
              <a:rPr lang="en-CA" dirty="0"/>
              <a:t>Interaction 1.3</a:t>
            </a:r>
          </a:p>
        </p:txBody>
      </p:sp>
      <p:sp>
        <p:nvSpPr>
          <p:cNvPr id="4" name="Slide Number Placeholder 3">
            <a:extLst>
              <a:ext uri="{FF2B5EF4-FFF2-40B4-BE49-F238E27FC236}">
                <a16:creationId xmlns:a16="http://schemas.microsoft.com/office/drawing/2014/main" id="{194BEBB8-B8A5-2D1D-380E-31AD4B5E4031}"/>
              </a:ext>
            </a:extLst>
          </p:cNvPr>
          <p:cNvSpPr>
            <a:spLocks noGrp="1"/>
          </p:cNvSpPr>
          <p:nvPr>
            <p:ph type="sldNum" sz="quarter" idx="12"/>
          </p:nvPr>
        </p:nvSpPr>
        <p:spPr/>
        <p:txBody>
          <a:bodyPr/>
          <a:lstStyle/>
          <a:p>
            <a:fld id="{6734F48E-A456-4E2F-B17E-509464F7A050}" type="slidenum">
              <a:rPr lang="en-CA" smtClean="0"/>
              <a:pPr/>
              <a:t>57</a:t>
            </a:fld>
            <a:endParaRPr lang="en-CA"/>
          </a:p>
        </p:txBody>
      </p:sp>
      <p:pic>
        <p:nvPicPr>
          <p:cNvPr id="9218" name="Picture 2" descr="Forms response chart. Question title: &quot;Our digital health strategy is well aligned to addressing our national burden of disease.&quot;. Number of responses: 11 responses.">
            <a:extLst>
              <a:ext uri="{FF2B5EF4-FFF2-40B4-BE49-F238E27FC236}">
                <a16:creationId xmlns:a16="http://schemas.microsoft.com/office/drawing/2014/main" id="{33D92421-E38E-D069-2064-80F3AAE2E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656" y="1757612"/>
            <a:ext cx="11203632" cy="471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25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5BB029-FE21-F73D-0B36-ED01C70C5592}"/>
              </a:ext>
            </a:extLst>
          </p:cNvPr>
          <p:cNvSpPr>
            <a:spLocks noGrp="1"/>
          </p:cNvSpPr>
          <p:nvPr>
            <p:ph type="title"/>
          </p:nvPr>
        </p:nvSpPr>
        <p:spPr/>
        <p:txBody>
          <a:bodyPr/>
          <a:lstStyle/>
          <a:p>
            <a:r>
              <a:rPr lang="en-CA" dirty="0"/>
              <a:t>Interaction 1.3</a:t>
            </a:r>
          </a:p>
        </p:txBody>
      </p:sp>
      <p:sp>
        <p:nvSpPr>
          <p:cNvPr id="4" name="Slide Number Placeholder 3">
            <a:extLst>
              <a:ext uri="{FF2B5EF4-FFF2-40B4-BE49-F238E27FC236}">
                <a16:creationId xmlns:a16="http://schemas.microsoft.com/office/drawing/2014/main" id="{194BEBB8-B8A5-2D1D-380E-31AD4B5E4031}"/>
              </a:ext>
            </a:extLst>
          </p:cNvPr>
          <p:cNvSpPr>
            <a:spLocks noGrp="1"/>
          </p:cNvSpPr>
          <p:nvPr>
            <p:ph type="sldNum" sz="quarter" idx="12"/>
          </p:nvPr>
        </p:nvSpPr>
        <p:spPr/>
        <p:txBody>
          <a:bodyPr/>
          <a:lstStyle/>
          <a:p>
            <a:fld id="{6734F48E-A456-4E2F-B17E-509464F7A050}" type="slidenum">
              <a:rPr lang="en-CA" smtClean="0"/>
              <a:pPr/>
              <a:t>58</a:t>
            </a:fld>
            <a:endParaRPr lang="en-CA"/>
          </a:p>
        </p:txBody>
      </p:sp>
      <p:pic>
        <p:nvPicPr>
          <p:cNvPr id="10242" name="Picture 2" descr="Forms response chart. Question title: &quot;A national HIE would well support our strategic goals.&quot;. Number of responses: 11 responses.">
            <a:extLst>
              <a:ext uri="{FF2B5EF4-FFF2-40B4-BE49-F238E27FC236}">
                <a16:creationId xmlns:a16="http://schemas.microsoft.com/office/drawing/2014/main" id="{17AC7710-69A4-63D7-386B-1521D78F5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600" y="1790991"/>
            <a:ext cx="11764471" cy="495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212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5BB029-FE21-F73D-0B36-ED01C70C5592}"/>
              </a:ext>
            </a:extLst>
          </p:cNvPr>
          <p:cNvSpPr>
            <a:spLocks noGrp="1"/>
          </p:cNvSpPr>
          <p:nvPr>
            <p:ph type="title"/>
          </p:nvPr>
        </p:nvSpPr>
        <p:spPr/>
        <p:txBody>
          <a:bodyPr/>
          <a:lstStyle/>
          <a:p>
            <a:r>
              <a:rPr lang="en-CA" dirty="0"/>
              <a:t>Interaction 1.3</a:t>
            </a:r>
          </a:p>
        </p:txBody>
      </p:sp>
      <p:sp>
        <p:nvSpPr>
          <p:cNvPr id="4" name="Slide Number Placeholder 3">
            <a:extLst>
              <a:ext uri="{FF2B5EF4-FFF2-40B4-BE49-F238E27FC236}">
                <a16:creationId xmlns:a16="http://schemas.microsoft.com/office/drawing/2014/main" id="{194BEBB8-B8A5-2D1D-380E-31AD4B5E4031}"/>
              </a:ext>
            </a:extLst>
          </p:cNvPr>
          <p:cNvSpPr>
            <a:spLocks noGrp="1"/>
          </p:cNvSpPr>
          <p:nvPr>
            <p:ph type="sldNum" sz="quarter" idx="12"/>
          </p:nvPr>
        </p:nvSpPr>
        <p:spPr/>
        <p:txBody>
          <a:bodyPr/>
          <a:lstStyle/>
          <a:p>
            <a:fld id="{6734F48E-A456-4E2F-B17E-509464F7A050}" type="slidenum">
              <a:rPr lang="en-CA" smtClean="0"/>
              <a:pPr/>
              <a:t>59</a:t>
            </a:fld>
            <a:endParaRPr lang="en-CA"/>
          </a:p>
        </p:txBody>
      </p:sp>
      <p:pic>
        <p:nvPicPr>
          <p:cNvPr id="11266" name="Picture 2" descr="Forms response chart. Question title: &quot;A national HIE would well address our burden of disease.&quot;. Number of responses: 11 responses.">
            <a:extLst>
              <a:ext uri="{FF2B5EF4-FFF2-40B4-BE49-F238E27FC236}">
                <a16:creationId xmlns:a16="http://schemas.microsoft.com/office/drawing/2014/main" id="{5056D6E7-085E-F430-997D-18CC4552A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656" y="1783630"/>
            <a:ext cx="11079968" cy="466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57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6</a:t>
            </a:fld>
            <a:endParaRPr lang="en-CA"/>
          </a:p>
        </p:txBody>
      </p:sp>
      <p:pic>
        <p:nvPicPr>
          <p:cNvPr id="8" name="Picture 7">
            <a:extLst>
              <a:ext uri="{FF2B5EF4-FFF2-40B4-BE49-F238E27FC236}">
                <a16:creationId xmlns:a16="http://schemas.microsoft.com/office/drawing/2014/main" id="{9167DB5E-B953-842D-BF16-0FA8D43431D9}"/>
              </a:ext>
            </a:extLst>
          </p:cNvPr>
          <p:cNvPicPr>
            <a:picLocks noChangeAspect="1"/>
          </p:cNvPicPr>
          <p:nvPr/>
        </p:nvPicPr>
        <p:blipFill rotWithShape="1">
          <a:blip r:embed="rId3"/>
          <a:srcRect l="1767" t="15469" r="38187" b="8199"/>
          <a:stretch/>
        </p:blipFill>
        <p:spPr>
          <a:xfrm>
            <a:off x="1700144" y="1636363"/>
            <a:ext cx="8784976" cy="6048673"/>
          </a:xfrm>
          <a:prstGeom prst="rect">
            <a:avLst/>
          </a:prstGeom>
        </p:spPr>
      </p:pic>
    </p:spTree>
    <p:extLst>
      <p:ext uri="{BB962C8B-B14F-4D97-AF65-F5344CB8AC3E}">
        <p14:creationId xmlns:p14="http://schemas.microsoft.com/office/powerpoint/2010/main" val="2104281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60</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706688" y="2668250"/>
            <a:ext cx="6912768" cy="1446550"/>
          </a:xfrm>
          <a:prstGeom prst="rect">
            <a:avLst/>
          </a:prstGeom>
          <a:noFill/>
        </p:spPr>
        <p:txBody>
          <a:bodyPr wrap="square" rtlCol="0">
            <a:spAutoFit/>
          </a:bodyPr>
          <a:lstStyle/>
          <a:p>
            <a:pPr algn="r"/>
            <a:r>
              <a:rPr lang="en-CA" sz="4400" dirty="0">
                <a:solidFill>
                  <a:schemeClr val="tx2"/>
                </a:solidFill>
              </a:rPr>
              <a:t>How can digital health be leveraged to </a:t>
            </a:r>
            <a:r>
              <a:rPr lang="en-CA" sz="4400" b="1" dirty="0">
                <a:solidFill>
                  <a:schemeClr val="tx2"/>
                </a:solidFill>
              </a:rPr>
              <a:t>improve </a:t>
            </a:r>
            <a:r>
              <a:rPr lang="en-CA" sz="4400" dirty="0">
                <a:solidFill>
                  <a:schemeClr val="tx2"/>
                </a:solidFill>
              </a:rPr>
              <a:t>health?</a:t>
            </a:r>
          </a:p>
        </p:txBody>
      </p:sp>
    </p:spTree>
    <p:extLst>
      <p:ext uri="{BB962C8B-B14F-4D97-AF65-F5344CB8AC3E}">
        <p14:creationId xmlns:p14="http://schemas.microsoft.com/office/powerpoint/2010/main" val="112504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62452C6-D97C-AE1D-C008-D2662F6CDB89}"/>
              </a:ext>
            </a:extLst>
          </p:cNvPr>
          <p:cNvSpPr/>
          <p:nvPr/>
        </p:nvSpPr>
        <p:spPr>
          <a:xfrm>
            <a:off x="5875040" y="2566628"/>
            <a:ext cx="4320480" cy="4104456"/>
          </a:xfrm>
          <a:prstGeom prst="ellipse">
            <a:avLst/>
          </a:prstGeom>
          <a:solidFill>
            <a:srgbClr val="00B0F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4" name="Oval 3">
            <a:extLst>
              <a:ext uri="{FF2B5EF4-FFF2-40B4-BE49-F238E27FC236}">
                <a16:creationId xmlns:a16="http://schemas.microsoft.com/office/drawing/2014/main" id="{8B6DD43A-CBD3-017F-58EA-6D282D0C6490}"/>
              </a:ext>
            </a:extLst>
          </p:cNvPr>
          <p:cNvSpPr/>
          <p:nvPr/>
        </p:nvSpPr>
        <p:spPr>
          <a:xfrm>
            <a:off x="5082952" y="2962672"/>
            <a:ext cx="3456384" cy="3312368"/>
          </a:xfrm>
          <a:prstGeom prst="ellipse">
            <a:avLst/>
          </a:prstGeom>
          <a:solidFill>
            <a:srgbClr val="FFFF00">
              <a:alpha val="45000"/>
            </a:srgb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6" name="TextBox 5">
            <a:extLst>
              <a:ext uri="{FF2B5EF4-FFF2-40B4-BE49-F238E27FC236}">
                <a16:creationId xmlns:a16="http://schemas.microsoft.com/office/drawing/2014/main" id="{4E607D84-E405-8FB3-03D7-E6D762E7F151}"/>
              </a:ext>
            </a:extLst>
          </p:cNvPr>
          <p:cNvSpPr txBox="1"/>
          <p:nvPr/>
        </p:nvSpPr>
        <p:spPr>
          <a:xfrm>
            <a:off x="9835480" y="5868003"/>
            <a:ext cx="2592287" cy="830997"/>
          </a:xfrm>
          <a:prstGeom prst="rect">
            <a:avLst/>
          </a:prstGeom>
          <a:noFill/>
        </p:spPr>
        <p:txBody>
          <a:bodyPr wrap="square" rtlCol="0">
            <a:spAutoFit/>
          </a:bodyPr>
          <a:lstStyle/>
          <a:p>
            <a:pPr algn="ctr"/>
            <a:r>
              <a:rPr lang="en-CA" sz="2400" dirty="0">
                <a:solidFill>
                  <a:schemeClr val="tx2"/>
                </a:solidFill>
                <a:latin typeface="Candara" panose="020E0502030303020204" pitchFamily="34" charset="0"/>
              </a:rPr>
              <a:t>Everything that </a:t>
            </a:r>
            <a:r>
              <a:rPr lang="en-CA" sz="2400" b="1" i="1" u="sng" dirty="0">
                <a:solidFill>
                  <a:schemeClr val="tx2"/>
                </a:solidFill>
                <a:latin typeface="Candara" panose="020E0502030303020204" pitchFamily="34" charset="0"/>
              </a:rPr>
              <a:t>should</a:t>
            </a:r>
            <a:r>
              <a:rPr lang="en-CA" sz="2400" b="1" dirty="0">
                <a:solidFill>
                  <a:schemeClr val="tx2"/>
                </a:solidFill>
                <a:latin typeface="Candara" panose="020E0502030303020204" pitchFamily="34" charset="0"/>
              </a:rPr>
              <a:t> </a:t>
            </a:r>
            <a:r>
              <a:rPr lang="en-CA" sz="2400" dirty="0">
                <a:solidFill>
                  <a:schemeClr val="tx2"/>
                </a:solidFill>
                <a:latin typeface="Candara" panose="020E0502030303020204" pitchFamily="34" charset="0"/>
              </a:rPr>
              <a:t>be done</a:t>
            </a:r>
          </a:p>
        </p:txBody>
      </p:sp>
      <p:cxnSp>
        <p:nvCxnSpPr>
          <p:cNvPr id="9" name="Connector: Elbow 8">
            <a:extLst>
              <a:ext uri="{FF2B5EF4-FFF2-40B4-BE49-F238E27FC236}">
                <a16:creationId xmlns:a16="http://schemas.microsoft.com/office/drawing/2014/main" id="{F62921BB-773B-D64B-D9D4-2BCB4157120C}"/>
              </a:ext>
            </a:extLst>
          </p:cNvPr>
          <p:cNvCxnSpPr>
            <a:stCxn id="3" idx="6"/>
            <a:endCxn id="6" idx="0"/>
          </p:cNvCxnSpPr>
          <p:nvPr/>
        </p:nvCxnSpPr>
        <p:spPr>
          <a:xfrm>
            <a:off x="10195520" y="4618856"/>
            <a:ext cx="936104" cy="124914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57A457F-F25B-9ADA-5FC0-7BBD35A77C9B}"/>
              </a:ext>
            </a:extLst>
          </p:cNvPr>
          <p:cNvSpPr txBox="1"/>
          <p:nvPr/>
        </p:nvSpPr>
        <p:spPr>
          <a:xfrm>
            <a:off x="2670685" y="2962672"/>
            <a:ext cx="2592287" cy="830997"/>
          </a:xfrm>
          <a:prstGeom prst="rect">
            <a:avLst/>
          </a:prstGeom>
          <a:noFill/>
        </p:spPr>
        <p:txBody>
          <a:bodyPr wrap="square" rtlCol="0">
            <a:spAutoFit/>
          </a:bodyPr>
          <a:lstStyle/>
          <a:p>
            <a:pPr algn="ctr"/>
            <a:r>
              <a:rPr lang="en-CA" sz="2400" dirty="0">
                <a:solidFill>
                  <a:schemeClr val="accent6">
                    <a:lumMod val="75000"/>
                  </a:schemeClr>
                </a:solidFill>
                <a:latin typeface="Candara" panose="020E0502030303020204" pitchFamily="34" charset="0"/>
              </a:rPr>
              <a:t>Everything that </a:t>
            </a:r>
            <a:r>
              <a:rPr lang="en-CA" sz="2400" b="1" i="1" u="sng" dirty="0">
                <a:solidFill>
                  <a:schemeClr val="accent6">
                    <a:lumMod val="75000"/>
                  </a:schemeClr>
                </a:solidFill>
                <a:latin typeface="Candara" panose="020E0502030303020204" pitchFamily="34" charset="0"/>
              </a:rPr>
              <a:t>was</a:t>
            </a:r>
            <a:r>
              <a:rPr lang="en-CA" sz="2400" b="1" dirty="0">
                <a:solidFill>
                  <a:schemeClr val="accent6">
                    <a:lumMod val="75000"/>
                  </a:schemeClr>
                </a:solidFill>
                <a:latin typeface="Candara" panose="020E0502030303020204" pitchFamily="34" charset="0"/>
              </a:rPr>
              <a:t> </a:t>
            </a:r>
            <a:r>
              <a:rPr lang="en-CA" sz="2400" dirty="0">
                <a:solidFill>
                  <a:schemeClr val="accent6">
                    <a:lumMod val="75000"/>
                  </a:schemeClr>
                </a:solidFill>
                <a:latin typeface="Candara" panose="020E0502030303020204" pitchFamily="34" charset="0"/>
              </a:rPr>
              <a:t>done</a:t>
            </a:r>
          </a:p>
        </p:txBody>
      </p:sp>
      <p:cxnSp>
        <p:nvCxnSpPr>
          <p:cNvPr id="13" name="Connector: Elbow 12">
            <a:extLst>
              <a:ext uri="{FF2B5EF4-FFF2-40B4-BE49-F238E27FC236}">
                <a16:creationId xmlns:a16="http://schemas.microsoft.com/office/drawing/2014/main" id="{32D816B5-8AD0-9505-8B36-3192DFAB3B5F}"/>
              </a:ext>
            </a:extLst>
          </p:cNvPr>
          <p:cNvCxnSpPr>
            <a:stCxn id="11" idx="2"/>
            <a:endCxn id="4" idx="2"/>
          </p:cNvCxnSpPr>
          <p:nvPr/>
        </p:nvCxnSpPr>
        <p:spPr>
          <a:xfrm rot="16200000" flipH="1">
            <a:off x="4112297" y="3648200"/>
            <a:ext cx="825187" cy="1116123"/>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3B5BB9-7890-FEBE-0225-481FC5156C6E}"/>
              </a:ext>
            </a:extLst>
          </p:cNvPr>
          <p:cNvCxnSpPr/>
          <p:nvPr/>
        </p:nvCxnSpPr>
        <p:spPr>
          <a:xfrm flipH="1">
            <a:off x="4866928" y="5230924"/>
            <a:ext cx="792088" cy="1044116"/>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6B3E0C-FF1B-0399-1987-1DD1ACAF55F5}"/>
              </a:ext>
            </a:extLst>
          </p:cNvPr>
          <p:cNvCxnSpPr/>
          <p:nvPr/>
        </p:nvCxnSpPr>
        <p:spPr>
          <a:xfrm flipH="1">
            <a:off x="9226754" y="2704308"/>
            <a:ext cx="792088" cy="1044116"/>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3C0FE8-3284-44E4-A1D9-58B4BCDE0D61}"/>
              </a:ext>
            </a:extLst>
          </p:cNvPr>
          <p:cNvSpPr txBox="1"/>
          <p:nvPr/>
        </p:nvSpPr>
        <p:spPr>
          <a:xfrm>
            <a:off x="3570784" y="6286833"/>
            <a:ext cx="2592287" cy="830997"/>
          </a:xfrm>
          <a:prstGeom prst="rect">
            <a:avLst/>
          </a:prstGeom>
          <a:noFill/>
        </p:spPr>
        <p:txBody>
          <a:bodyPr wrap="square" rtlCol="0">
            <a:spAutoFit/>
          </a:bodyPr>
          <a:lstStyle/>
          <a:p>
            <a:pPr algn="ctr"/>
            <a:r>
              <a:rPr lang="en-CA" sz="2400" dirty="0">
                <a:solidFill>
                  <a:srgbClr val="FF0000"/>
                </a:solidFill>
                <a:latin typeface="Candara" panose="020E0502030303020204" pitchFamily="34" charset="0"/>
              </a:rPr>
              <a:t>Errors of </a:t>
            </a:r>
            <a:r>
              <a:rPr lang="en-CA" sz="2400" b="1" dirty="0">
                <a:solidFill>
                  <a:srgbClr val="FF0000"/>
                </a:solidFill>
                <a:latin typeface="Candara" panose="020E0502030303020204" pitchFamily="34" charset="0"/>
              </a:rPr>
              <a:t>Commission</a:t>
            </a:r>
          </a:p>
        </p:txBody>
      </p:sp>
      <p:sp>
        <p:nvSpPr>
          <p:cNvPr id="19" name="TextBox 18">
            <a:extLst>
              <a:ext uri="{FF2B5EF4-FFF2-40B4-BE49-F238E27FC236}">
                <a16:creationId xmlns:a16="http://schemas.microsoft.com/office/drawing/2014/main" id="{3ACC8FE9-C5AA-59D1-EACF-BDE7EDECB9C1}"/>
              </a:ext>
            </a:extLst>
          </p:cNvPr>
          <p:cNvSpPr txBox="1"/>
          <p:nvPr/>
        </p:nvSpPr>
        <p:spPr>
          <a:xfrm>
            <a:off x="8730645" y="1879647"/>
            <a:ext cx="2592287" cy="830997"/>
          </a:xfrm>
          <a:prstGeom prst="rect">
            <a:avLst/>
          </a:prstGeom>
          <a:noFill/>
        </p:spPr>
        <p:txBody>
          <a:bodyPr wrap="square" rtlCol="0">
            <a:spAutoFit/>
          </a:bodyPr>
          <a:lstStyle/>
          <a:p>
            <a:pPr algn="ctr"/>
            <a:r>
              <a:rPr lang="en-CA" sz="2400" dirty="0">
                <a:solidFill>
                  <a:srgbClr val="FF0000"/>
                </a:solidFill>
                <a:latin typeface="Candara" panose="020E0502030303020204" pitchFamily="34" charset="0"/>
              </a:rPr>
              <a:t>Errors of </a:t>
            </a:r>
          </a:p>
          <a:p>
            <a:pPr algn="ctr"/>
            <a:r>
              <a:rPr lang="en-CA" sz="2400" b="1" dirty="0">
                <a:solidFill>
                  <a:srgbClr val="FF0000"/>
                </a:solidFill>
                <a:latin typeface="Candara" panose="020E0502030303020204" pitchFamily="34" charset="0"/>
              </a:rPr>
              <a:t>Omission</a:t>
            </a:r>
          </a:p>
        </p:txBody>
      </p:sp>
      <p:sp>
        <p:nvSpPr>
          <p:cNvPr id="23" name="TextBox 22">
            <a:extLst>
              <a:ext uri="{FF2B5EF4-FFF2-40B4-BE49-F238E27FC236}">
                <a16:creationId xmlns:a16="http://schemas.microsoft.com/office/drawing/2014/main" id="{4C790011-07CF-B7E8-D092-C0E44F3B6A53}"/>
              </a:ext>
            </a:extLst>
          </p:cNvPr>
          <p:cNvSpPr txBox="1"/>
          <p:nvPr/>
        </p:nvSpPr>
        <p:spPr>
          <a:xfrm>
            <a:off x="5883046" y="4388022"/>
            <a:ext cx="2592287" cy="461665"/>
          </a:xfrm>
          <a:prstGeom prst="rect">
            <a:avLst/>
          </a:prstGeom>
          <a:noFill/>
        </p:spPr>
        <p:txBody>
          <a:bodyPr wrap="square" rtlCol="0">
            <a:spAutoFit/>
          </a:bodyPr>
          <a:lstStyle/>
          <a:p>
            <a:pPr algn="ctr"/>
            <a:r>
              <a:rPr lang="en-CA" sz="2400" b="1">
                <a:solidFill>
                  <a:srgbClr val="00B050"/>
                </a:solidFill>
                <a:latin typeface="Candara" panose="020E0502030303020204" pitchFamily="34" charset="0"/>
              </a:rPr>
              <a:t>The GREEN ZONE</a:t>
            </a:r>
          </a:p>
        </p:txBody>
      </p:sp>
      <p:sp>
        <p:nvSpPr>
          <p:cNvPr id="2" name="Slide Number Placeholder 1">
            <a:extLst>
              <a:ext uri="{FF2B5EF4-FFF2-40B4-BE49-F238E27FC236}">
                <a16:creationId xmlns:a16="http://schemas.microsoft.com/office/drawing/2014/main" id="{C0C72D94-2763-5229-B306-10A6601A3846}"/>
              </a:ext>
            </a:extLst>
          </p:cNvPr>
          <p:cNvSpPr>
            <a:spLocks noGrp="1"/>
          </p:cNvSpPr>
          <p:nvPr>
            <p:ph type="sldNum" sz="quarter" idx="12"/>
          </p:nvPr>
        </p:nvSpPr>
        <p:spPr/>
        <p:txBody>
          <a:bodyPr/>
          <a:lstStyle/>
          <a:p>
            <a:fld id="{6734F48E-A456-4E2F-B17E-509464F7A050}" type="slidenum">
              <a:rPr lang="en-CA" smtClean="0"/>
              <a:pPr/>
              <a:t>61</a:t>
            </a:fld>
            <a:endParaRPr lang="en-CA"/>
          </a:p>
        </p:txBody>
      </p:sp>
      <p:sp>
        <p:nvSpPr>
          <p:cNvPr id="7" name="TextBox 6">
            <a:extLst>
              <a:ext uri="{FF2B5EF4-FFF2-40B4-BE49-F238E27FC236}">
                <a16:creationId xmlns:a16="http://schemas.microsoft.com/office/drawing/2014/main" id="{6B1215B1-7DCA-F2F3-6167-B894E122285A}"/>
              </a:ext>
            </a:extLst>
          </p:cNvPr>
          <p:cNvSpPr txBox="1"/>
          <p:nvPr/>
        </p:nvSpPr>
        <p:spPr>
          <a:xfrm>
            <a:off x="2045133" y="438036"/>
            <a:ext cx="11089318" cy="1077218"/>
          </a:xfrm>
          <a:prstGeom prst="rect">
            <a:avLst/>
          </a:prstGeom>
          <a:noFill/>
        </p:spPr>
        <p:txBody>
          <a:bodyPr wrap="none" rtlCol="0">
            <a:spAutoFit/>
          </a:bodyPr>
          <a:lstStyle/>
          <a:p>
            <a:pPr algn="ctr"/>
            <a:r>
              <a:rPr lang="en-CA" sz="3200">
                <a:solidFill>
                  <a:schemeClr val="tx2"/>
                </a:solidFill>
                <a:latin typeface="Candara" panose="020E0502030303020204" pitchFamily="34" charset="0"/>
              </a:rPr>
              <a:t>Theory of change: </a:t>
            </a:r>
          </a:p>
          <a:p>
            <a:pPr algn="ctr"/>
            <a:r>
              <a:rPr lang="en-CA" sz="3200">
                <a:solidFill>
                  <a:schemeClr val="tx2"/>
                </a:solidFill>
                <a:latin typeface="Candara" panose="020E0502030303020204" pitchFamily="34" charset="0"/>
              </a:rPr>
              <a:t>“We want to </a:t>
            </a:r>
            <a:r>
              <a:rPr lang="en-CA" sz="3200" b="1" i="1">
                <a:solidFill>
                  <a:schemeClr val="tx2"/>
                </a:solidFill>
                <a:latin typeface="Candara" panose="020E0502030303020204" pitchFamily="34" charset="0"/>
              </a:rPr>
              <a:t>maximize</a:t>
            </a:r>
            <a:r>
              <a:rPr lang="en-CA" sz="3200">
                <a:solidFill>
                  <a:schemeClr val="tx2"/>
                </a:solidFill>
                <a:latin typeface="Candara" panose="020E0502030303020204" pitchFamily="34" charset="0"/>
              </a:rPr>
              <a:t> the care delivered in the </a:t>
            </a:r>
            <a:r>
              <a:rPr lang="en-CA" sz="3200" b="1">
                <a:solidFill>
                  <a:srgbClr val="00B050"/>
                </a:solidFill>
                <a:latin typeface="Candara" panose="020E0502030303020204" pitchFamily="34" charset="0"/>
              </a:rPr>
              <a:t>GREEN ZONE</a:t>
            </a:r>
            <a:r>
              <a:rPr lang="en-CA" sz="3200">
                <a:solidFill>
                  <a:schemeClr val="tx2"/>
                </a:solidFill>
                <a:latin typeface="Candara" panose="020E0502030303020204" pitchFamily="34" charset="0"/>
              </a:rPr>
              <a:t>.”</a:t>
            </a:r>
          </a:p>
        </p:txBody>
      </p:sp>
    </p:spTree>
    <p:extLst>
      <p:ext uri="{BB962C8B-B14F-4D97-AF65-F5344CB8AC3E}">
        <p14:creationId xmlns:p14="http://schemas.microsoft.com/office/powerpoint/2010/main" val="1768091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18BB-594C-40D2-A6C5-9F05862B6190}"/>
              </a:ext>
            </a:extLst>
          </p:cNvPr>
          <p:cNvSpPr>
            <a:spLocks noGrp="1"/>
          </p:cNvSpPr>
          <p:nvPr>
            <p:ph type="title"/>
          </p:nvPr>
        </p:nvSpPr>
        <p:spPr/>
        <p:txBody>
          <a:bodyPr>
            <a:normAutofit fontScale="90000"/>
          </a:bodyPr>
          <a:lstStyle/>
          <a:p>
            <a:r>
              <a:rPr lang="en-CA" dirty="0"/>
              <a:t>How can digital health improve </a:t>
            </a:r>
            <a:r>
              <a:rPr lang="en-CA" b="1" i="1" u="sng" dirty="0"/>
              <a:t>care</a:t>
            </a:r>
            <a:r>
              <a:rPr lang="en-CA" dirty="0"/>
              <a:t>?</a:t>
            </a:r>
          </a:p>
        </p:txBody>
      </p:sp>
      <p:sp>
        <p:nvSpPr>
          <p:cNvPr id="3" name="Content Placeholder 2">
            <a:extLst>
              <a:ext uri="{FF2B5EF4-FFF2-40B4-BE49-F238E27FC236}">
                <a16:creationId xmlns:a16="http://schemas.microsoft.com/office/drawing/2014/main" id="{A5848DAC-29DE-4410-8511-55290069A451}"/>
              </a:ext>
            </a:extLst>
          </p:cNvPr>
          <p:cNvSpPr>
            <a:spLocks noGrp="1"/>
          </p:cNvSpPr>
          <p:nvPr>
            <p:ph idx="1"/>
          </p:nvPr>
        </p:nvSpPr>
        <p:spPr/>
        <p:txBody>
          <a:bodyPr>
            <a:normAutofit/>
          </a:bodyPr>
          <a:lstStyle/>
          <a:p>
            <a:r>
              <a:rPr lang="en-CA" dirty="0"/>
              <a:t>For many diseases / conditions, normative bodies publish best-practice care guidelines.</a:t>
            </a:r>
          </a:p>
          <a:p>
            <a:r>
              <a:rPr lang="en-CA" dirty="0"/>
              <a:t>Leveraging the HL7 FHIR® standard, these normative care guidelines can be expressed as conformance-testable Computable Care Guidelines (CCGs).</a:t>
            </a:r>
          </a:p>
          <a:p>
            <a:r>
              <a:rPr lang="en-CA" dirty="0"/>
              <a:t>Reflecting on </a:t>
            </a:r>
            <a:r>
              <a:rPr lang="en-CA" b="1" dirty="0"/>
              <a:t>Interaction 1.2 </a:t>
            </a:r>
            <a:r>
              <a:rPr lang="en-CA" dirty="0"/>
              <a:t>– what guideline-based </a:t>
            </a:r>
            <a:r>
              <a:rPr lang="en-CA" b="1" i="1" dirty="0"/>
              <a:t>care </a:t>
            </a:r>
            <a:r>
              <a:rPr lang="en-CA" dirty="0"/>
              <a:t>workflows should we consider?</a:t>
            </a:r>
          </a:p>
        </p:txBody>
      </p:sp>
      <p:sp>
        <p:nvSpPr>
          <p:cNvPr id="4" name="Slide Number Placeholder 3">
            <a:extLst>
              <a:ext uri="{FF2B5EF4-FFF2-40B4-BE49-F238E27FC236}">
                <a16:creationId xmlns:a16="http://schemas.microsoft.com/office/drawing/2014/main" id="{84EFF2A3-FD0A-410A-BFBC-3DCB3CF9F142}"/>
              </a:ext>
            </a:extLst>
          </p:cNvPr>
          <p:cNvSpPr>
            <a:spLocks noGrp="1"/>
          </p:cNvSpPr>
          <p:nvPr>
            <p:ph type="sldNum" sz="quarter" idx="12"/>
          </p:nvPr>
        </p:nvSpPr>
        <p:spPr/>
        <p:txBody>
          <a:bodyPr/>
          <a:lstStyle/>
          <a:p>
            <a:fld id="{6734F48E-A456-4E2F-B17E-509464F7A050}" type="slidenum">
              <a:rPr lang="en-CA" smtClean="0"/>
              <a:pPr/>
              <a:t>62</a:t>
            </a:fld>
            <a:endParaRPr lang="en-CA"/>
          </a:p>
        </p:txBody>
      </p:sp>
    </p:spTree>
    <p:extLst>
      <p:ext uri="{BB962C8B-B14F-4D97-AF65-F5344CB8AC3E}">
        <p14:creationId xmlns:p14="http://schemas.microsoft.com/office/powerpoint/2010/main" val="2633797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231515-EA4D-473E-BC76-A14B90D15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584" y="1193490"/>
            <a:ext cx="3505572" cy="5842620"/>
          </a:xfrm>
          <a:prstGeom prst="rect">
            <a:avLst/>
          </a:prstGeom>
        </p:spPr>
      </p:pic>
      <p:sp>
        <p:nvSpPr>
          <p:cNvPr id="5" name="TextBox 4">
            <a:extLst>
              <a:ext uri="{FF2B5EF4-FFF2-40B4-BE49-F238E27FC236}">
                <a16:creationId xmlns:a16="http://schemas.microsoft.com/office/drawing/2014/main" id="{26453DAC-23D8-436F-896E-7D29108C7EB3}"/>
              </a:ext>
            </a:extLst>
          </p:cNvPr>
          <p:cNvSpPr txBox="1"/>
          <p:nvPr/>
        </p:nvSpPr>
        <p:spPr>
          <a:xfrm>
            <a:off x="4690253" y="1616292"/>
            <a:ext cx="4545090" cy="830997"/>
          </a:xfrm>
          <a:prstGeom prst="rect">
            <a:avLst/>
          </a:prstGeom>
          <a:noFill/>
        </p:spPr>
        <p:txBody>
          <a:bodyPr wrap="none" rtlCol="0">
            <a:spAutoFit/>
          </a:bodyPr>
          <a:lstStyle/>
          <a:p>
            <a:pPr algn="l"/>
            <a:r>
              <a:rPr lang="en-CA" sz="4800">
                <a:solidFill>
                  <a:schemeClr val="tx2"/>
                </a:solidFill>
              </a:rPr>
              <a:t>Level 1: Narrative</a:t>
            </a:r>
          </a:p>
        </p:txBody>
      </p:sp>
      <p:sp>
        <p:nvSpPr>
          <p:cNvPr id="6" name="TextBox 5">
            <a:extLst>
              <a:ext uri="{FF2B5EF4-FFF2-40B4-BE49-F238E27FC236}">
                <a16:creationId xmlns:a16="http://schemas.microsoft.com/office/drawing/2014/main" id="{F40D5EB5-1AA5-4680-AECB-83DF0807FF72}"/>
              </a:ext>
            </a:extLst>
          </p:cNvPr>
          <p:cNvSpPr txBox="1"/>
          <p:nvPr/>
        </p:nvSpPr>
        <p:spPr>
          <a:xfrm>
            <a:off x="4690253" y="2689155"/>
            <a:ext cx="6237541" cy="830997"/>
          </a:xfrm>
          <a:prstGeom prst="rect">
            <a:avLst/>
          </a:prstGeom>
          <a:noFill/>
        </p:spPr>
        <p:txBody>
          <a:bodyPr wrap="none" rtlCol="0">
            <a:spAutoFit/>
          </a:bodyPr>
          <a:lstStyle/>
          <a:p>
            <a:pPr algn="l"/>
            <a:r>
              <a:rPr lang="en-CA" sz="4800">
                <a:solidFill>
                  <a:schemeClr val="tx2"/>
                </a:solidFill>
              </a:rPr>
              <a:t>Level 2: Semi-structured</a:t>
            </a:r>
          </a:p>
        </p:txBody>
      </p:sp>
      <p:sp>
        <p:nvSpPr>
          <p:cNvPr id="7" name="TextBox 6">
            <a:extLst>
              <a:ext uri="{FF2B5EF4-FFF2-40B4-BE49-F238E27FC236}">
                <a16:creationId xmlns:a16="http://schemas.microsoft.com/office/drawing/2014/main" id="{E07651F1-805D-4FDC-9577-FEE34D416A90}"/>
              </a:ext>
            </a:extLst>
          </p:cNvPr>
          <p:cNvSpPr txBox="1"/>
          <p:nvPr/>
        </p:nvSpPr>
        <p:spPr>
          <a:xfrm>
            <a:off x="4690253" y="3762018"/>
            <a:ext cx="5280100" cy="830997"/>
          </a:xfrm>
          <a:prstGeom prst="rect">
            <a:avLst/>
          </a:prstGeom>
          <a:noFill/>
        </p:spPr>
        <p:txBody>
          <a:bodyPr wrap="none" rtlCol="0">
            <a:spAutoFit/>
          </a:bodyPr>
          <a:lstStyle/>
          <a:p>
            <a:pPr algn="l"/>
            <a:r>
              <a:rPr lang="en-CA" sz="4800">
                <a:solidFill>
                  <a:schemeClr val="tx2"/>
                </a:solidFill>
              </a:rPr>
              <a:t>Level 3: Computable</a:t>
            </a:r>
          </a:p>
        </p:txBody>
      </p:sp>
      <p:sp>
        <p:nvSpPr>
          <p:cNvPr id="8" name="TextBox 7">
            <a:extLst>
              <a:ext uri="{FF2B5EF4-FFF2-40B4-BE49-F238E27FC236}">
                <a16:creationId xmlns:a16="http://schemas.microsoft.com/office/drawing/2014/main" id="{27A742CC-E41A-496C-B017-255B841A7721}"/>
              </a:ext>
            </a:extLst>
          </p:cNvPr>
          <p:cNvSpPr txBox="1"/>
          <p:nvPr/>
        </p:nvSpPr>
        <p:spPr>
          <a:xfrm>
            <a:off x="4690253" y="4834880"/>
            <a:ext cx="6183552" cy="830997"/>
          </a:xfrm>
          <a:prstGeom prst="rect">
            <a:avLst/>
          </a:prstGeom>
          <a:noFill/>
        </p:spPr>
        <p:txBody>
          <a:bodyPr wrap="none" rtlCol="0">
            <a:spAutoFit/>
          </a:bodyPr>
          <a:lstStyle/>
          <a:p>
            <a:pPr algn="l"/>
            <a:r>
              <a:rPr lang="en-CA" sz="4800">
                <a:solidFill>
                  <a:schemeClr val="tx2"/>
                </a:solidFill>
              </a:rPr>
              <a:t>Level 4: Operationalized</a:t>
            </a:r>
          </a:p>
        </p:txBody>
      </p:sp>
      <p:sp>
        <p:nvSpPr>
          <p:cNvPr id="2" name="Slide Number Placeholder 1">
            <a:extLst>
              <a:ext uri="{FF2B5EF4-FFF2-40B4-BE49-F238E27FC236}">
                <a16:creationId xmlns:a16="http://schemas.microsoft.com/office/drawing/2014/main" id="{464A821F-BD3A-46C8-8E0F-1F1BCC151EE0}"/>
              </a:ext>
            </a:extLst>
          </p:cNvPr>
          <p:cNvSpPr>
            <a:spLocks noGrp="1"/>
          </p:cNvSpPr>
          <p:nvPr>
            <p:ph type="sldNum" sz="quarter" idx="12"/>
          </p:nvPr>
        </p:nvSpPr>
        <p:spPr/>
        <p:txBody>
          <a:bodyPr/>
          <a:lstStyle/>
          <a:p>
            <a:fld id="{6734F48E-A456-4E2F-B17E-509464F7A050}" type="slidenum">
              <a:rPr lang="en-CA" smtClean="0"/>
              <a:pPr/>
              <a:t>63</a:t>
            </a:fld>
            <a:endParaRPr lang="en-CA"/>
          </a:p>
        </p:txBody>
      </p:sp>
    </p:spTree>
    <p:extLst>
      <p:ext uri="{BB962C8B-B14F-4D97-AF65-F5344CB8AC3E}">
        <p14:creationId xmlns:p14="http://schemas.microsoft.com/office/powerpoint/2010/main" val="2693818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3" name="Rectangle: Rounded Corners 2">
            <a:extLst>
              <a:ext uri="{FF2B5EF4-FFF2-40B4-BE49-F238E27FC236}">
                <a16:creationId xmlns:a16="http://schemas.microsoft.com/office/drawing/2014/main" id="{90EA247D-EB3B-4C4C-B762-AE6C80149E95}"/>
              </a:ext>
            </a:extLst>
          </p:cNvPr>
          <p:cNvSpPr/>
          <p:nvPr/>
        </p:nvSpPr>
        <p:spPr>
          <a:xfrm>
            <a:off x="2346648" y="1810544"/>
            <a:ext cx="1656184" cy="4176464"/>
          </a:xfrm>
          <a:prstGeom prst="round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 name="Slide Number Placeholder 1">
            <a:extLst>
              <a:ext uri="{FF2B5EF4-FFF2-40B4-BE49-F238E27FC236}">
                <a16:creationId xmlns:a16="http://schemas.microsoft.com/office/drawing/2014/main" id="{209E824D-928E-4521-B7D5-F4C631D8CAB4}"/>
              </a:ext>
            </a:extLst>
          </p:cNvPr>
          <p:cNvSpPr>
            <a:spLocks noGrp="1"/>
          </p:cNvSpPr>
          <p:nvPr>
            <p:ph type="sldNum" sz="quarter" idx="12"/>
          </p:nvPr>
        </p:nvSpPr>
        <p:spPr/>
        <p:txBody>
          <a:bodyPr/>
          <a:lstStyle/>
          <a:p>
            <a:fld id="{6734F48E-A456-4E2F-B17E-509464F7A050}" type="slidenum">
              <a:rPr lang="en-CA" smtClean="0"/>
              <a:pPr/>
              <a:t>64</a:t>
            </a:fld>
            <a:endParaRPr lang="en-CA"/>
          </a:p>
        </p:txBody>
      </p:sp>
      <p:sp>
        <p:nvSpPr>
          <p:cNvPr id="5" name="TextBox 4">
            <a:extLst>
              <a:ext uri="{FF2B5EF4-FFF2-40B4-BE49-F238E27FC236}">
                <a16:creationId xmlns:a16="http://schemas.microsoft.com/office/drawing/2014/main" id="{A16E4AA8-5011-8C5B-2A85-4784F1F1B251}"/>
              </a:ext>
            </a:extLst>
          </p:cNvPr>
          <p:cNvSpPr txBox="1"/>
          <p:nvPr/>
        </p:nvSpPr>
        <p:spPr>
          <a:xfrm>
            <a:off x="2346648" y="6225636"/>
            <a:ext cx="10081120" cy="830997"/>
          </a:xfrm>
          <a:prstGeom prst="rect">
            <a:avLst/>
          </a:prstGeom>
          <a:noFill/>
        </p:spPr>
        <p:txBody>
          <a:bodyPr wrap="square" rtlCol="0">
            <a:spAutoFit/>
          </a:bodyPr>
          <a:lstStyle/>
          <a:p>
            <a:pPr algn="l"/>
            <a:r>
              <a:rPr lang="en-US" sz="2400" dirty="0">
                <a:solidFill>
                  <a:srgbClr val="FF0000"/>
                </a:solidFill>
              </a:rPr>
              <a:t>At Level 1 (or </a:t>
            </a:r>
            <a:r>
              <a:rPr lang="en-US" sz="2400" b="1" dirty="0">
                <a:solidFill>
                  <a:srgbClr val="FF0000"/>
                </a:solidFill>
              </a:rPr>
              <a:t>L1</a:t>
            </a:r>
            <a:r>
              <a:rPr lang="en-US" sz="2400" dirty="0">
                <a:solidFill>
                  <a:srgbClr val="FF0000"/>
                </a:solidFill>
              </a:rPr>
              <a:t>) are the </a:t>
            </a:r>
            <a:r>
              <a:rPr lang="en-US" sz="2400" b="1" dirty="0">
                <a:solidFill>
                  <a:srgbClr val="FF0000"/>
                </a:solidFill>
              </a:rPr>
              <a:t>narrative</a:t>
            </a:r>
            <a:r>
              <a:rPr lang="en-US" sz="2400" dirty="0">
                <a:solidFill>
                  <a:srgbClr val="FF0000"/>
                </a:solidFill>
              </a:rPr>
              <a:t> guidelines published by WHO or by normative national bodies such as the CDC or Diabetes Canada (as examples).</a:t>
            </a:r>
          </a:p>
        </p:txBody>
      </p:sp>
    </p:spTree>
    <p:extLst>
      <p:ext uri="{BB962C8B-B14F-4D97-AF65-F5344CB8AC3E}">
        <p14:creationId xmlns:p14="http://schemas.microsoft.com/office/powerpoint/2010/main" val="3749608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3" name="Rectangle: Rounded Corners 2">
            <a:extLst>
              <a:ext uri="{FF2B5EF4-FFF2-40B4-BE49-F238E27FC236}">
                <a16:creationId xmlns:a16="http://schemas.microsoft.com/office/drawing/2014/main" id="{90EA247D-EB3B-4C4C-B762-AE6C80149E95}"/>
              </a:ext>
            </a:extLst>
          </p:cNvPr>
          <p:cNvSpPr/>
          <p:nvPr/>
        </p:nvSpPr>
        <p:spPr>
          <a:xfrm>
            <a:off x="3960968" y="1810544"/>
            <a:ext cx="2232248" cy="4176464"/>
          </a:xfrm>
          <a:prstGeom prst="round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 name="Slide Number Placeholder 1">
            <a:extLst>
              <a:ext uri="{FF2B5EF4-FFF2-40B4-BE49-F238E27FC236}">
                <a16:creationId xmlns:a16="http://schemas.microsoft.com/office/drawing/2014/main" id="{5BDF1851-3E48-4240-B290-6F57D7476803}"/>
              </a:ext>
            </a:extLst>
          </p:cNvPr>
          <p:cNvSpPr>
            <a:spLocks noGrp="1"/>
          </p:cNvSpPr>
          <p:nvPr>
            <p:ph type="sldNum" sz="quarter" idx="12"/>
          </p:nvPr>
        </p:nvSpPr>
        <p:spPr/>
        <p:txBody>
          <a:bodyPr/>
          <a:lstStyle/>
          <a:p>
            <a:fld id="{6734F48E-A456-4E2F-B17E-509464F7A050}" type="slidenum">
              <a:rPr lang="en-CA" smtClean="0"/>
              <a:pPr/>
              <a:t>65</a:t>
            </a:fld>
            <a:endParaRPr lang="en-CA"/>
          </a:p>
        </p:txBody>
      </p:sp>
      <p:sp>
        <p:nvSpPr>
          <p:cNvPr id="5" name="TextBox 4">
            <a:extLst>
              <a:ext uri="{FF2B5EF4-FFF2-40B4-BE49-F238E27FC236}">
                <a16:creationId xmlns:a16="http://schemas.microsoft.com/office/drawing/2014/main" id="{12B58691-6E14-2BE8-9D4B-59106676AEF2}"/>
              </a:ext>
            </a:extLst>
          </p:cNvPr>
          <p:cNvSpPr txBox="1"/>
          <p:nvPr/>
        </p:nvSpPr>
        <p:spPr>
          <a:xfrm>
            <a:off x="2346648" y="6225636"/>
            <a:ext cx="10081120" cy="1200329"/>
          </a:xfrm>
          <a:prstGeom prst="rect">
            <a:avLst/>
          </a:prstGeom>
          <a:noFill/>
        </p:spPr>
        <p:txBody>
          <a:bodyPr wrap="square" rtlCol="0">
            <a:spAutoFit/>
          </a:bodyPr>
          <a:lstStyle/>
          <a:p>
            <a:pPr algn="l"/>
            <a:r>
              <a:rPr lang="en-US" sz="2400" dirty="0">
                <a:solidFill>
                  <a:srgbClr val="FF0000"/>
                </a:solidFill>
              </a:rPr>
              <a:t>Level 2 (</a:t>
            </a:r>
            <a:r>
              <a:rPr lang="en-US" sz="2400" b="1" dirty="0">
                <a:solidFill>
                  <a:srgbClr val="FF0000"/>
                </a:solidFill>
              </a:rPr>
              <a:t>L2</a:t>
            </a:r>
            <a:r>
              <a:rPr lang="en-US" sz="2400" dirty="0">
                <a:solidFill>
                  <a:srgbClr val="FF0000"/>
                </a:solidFill>
              </a:rPr>
              <a:t>) artefacts distill the narrative text into a set of personas, user stories, workflow diagrams (such as BPMN diagrams) and decision tables. WHO calls their L2 artefacts: </a:t>
            </a:r>
            <a:r>
              <a:rPr lang="en-US" sz="2400" b="1" dirty="0">
                <a:solidFill>
                  <a:srgbClr val="FF0000"/>
                </a:solidFill>
              </a:rPr>
              <a:t>Digital Adaptation Kits</a:t>
            </a:r>
            <a:r>
              <a:rPr lang="en-US" sz="2400" dirty="0">
                <a:solidFill>
                  <a:srgbClr val="FF0000"/>
                </a:solidFill>
              </a:rPr>
              <a:t> (DAKs). </a:t>
            </a:r>
          </a:p>
        </p:txBody>
      </p:sp>
    </p:spTree>
    <p:extLst>
      <p:ext uri="{BB962C8B-B14F-4D97-AF65-F5344CB8AC3E}">
        <p14:creationId xmlns:p14="http://schemas.microsoft.com/office/powerpoint/2010/main" val="1961074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B9A73BD-8323-499B-A3CC-D9083A7E61D1}"/>
              </a:ext>
            </a:extLst>
          </p:cNvPr>
          <p:cNvSpPr/>
          <p:nvPr/>
        </p:nvSpPr>
        <p:spPr>
          <a:xfrm>
            <a:off x="6163072" y="1810544"/>
            <a:ext cx="2160240" cy="4176464"/>
          </a:xfrm>
          <a:prstGeom prst="round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3" name="Slide Number Placeholder 2">
            <a:extLst>
              <a:ext uri="{FF2B5EF4-FFF2-40B4-BE49-F238E27FC236}">
                <a16:creationId xmlns:a16="http://schemas.microsoft.com/office/drawing/2014/main" id="{456D9722-D1DF-429B-BF9B-6E88ABDF0987}"/>
              </a:ext>
            </a:extLst>
          </p:cNvPr>
          <p:cNvSpPr>
            <a:spLocks noGrp="1"/>
          </p:cNvSpPr>
          <p:nvPr>
            <p:ph type="sldNum" sz="quarter" idx="12"/>
          </p:nvPr>
        </p:nvSpPr>
        <p:spPr/>
        <p:txBody>
          <a:bodyPr/>
          <a:lstStyle/>
          <a:p>
            <a:fld id="{6734F48E-A456-4E2F-B17E-509464F7A050}" type="slidenum">
              <a:rPr lang="en-CA" smtClean="0"/>
              <a:pPr/>
              <a:t>66</a:t>
            </a:fld>
            <a:endParaRPr lang="en-CA"/>
          </a:p>
        </p:txBody>
      </p:sp>
      <p:sp>
        <p:nvSpPr>
          <p:cNvPr id="8" name="TextBox 7">
            <a:extLst>
              <a:ext uri="{FF2B5EF4-FFF2-40B4-BE49-F238E27FC236}">
                <a16:creationId xmlns:a16="http://schemas.microsoft.com/office/drawing/2014/main" id="{20CB381F-05C8-C7B8-C2B1-D45B04AD76D2}"/>
              </a:ext>
            </a:extLst>
          </p:cNvPr>
          <p:cNvSpPr txBox="1"/>
          <p:nvPr/>
        </p:nvSpPr>
        <p:spPr>
          <a:xfrm>
            <a:off x="2346648" y="6225636"/>
            <a:ext cx="10081120" cy="1200329"/>
          </a:xfrm>
          <a:prstGeom prst="rect">
            <a:avLst/>
          </a:prstGeom>
          <a:noFill/>
        </p:spPr>
        <p:txBody>
          <a:bodyPr wrap="square" rtlCol="0">
            <a:spAutoFit/>
          </a:bodyPr>
          <a:lstStyle/>
          <a:p>
            <a:pPr algn="l"/>
            <a:r>
              <a:rPr lang="en-US" sz="2400" dirty="0">
                <a:solidFill>
                  <a:srgbClr val="FF0000"/>
                </a:solidFill>
              </a:rPr>
              <a:t>At Level 3 (</a:t>
            </a:r>
            <a:r>
              <a:rPr lang="en-US" sz="2400" b="1" dirty="0">
                <a:solidFill>
                  <a:srgbClr val="FF0000"/>
                </a:solidFill>
              </a:rPr>
              <a:t>L3</a:t>
            </a:r>
            <a:r>
              <a:rPr lang="en-US" sz="2400" dirty="0">
                <a:solidFill>
                  <a:srgbClr val="FF0000"/>
                </a:solidFill>
              </a:rPr>
              <a:t>) are the </a:t>
            </a:r>
            <a:r>
              <a:rPr lang="en-US" sz="2400" b="1" dirty="0">
                <a:solidFill>
                  <a:srgbClr val="FF0000"/>
                </a:solidFill>
              </a:rPr>
              <a:t>CCGs</a:t>
            </a:r>
            <a:r>
              <a:rPr lang="en-US" sz="2400" dirty="0">
                <a:solidFill>
                  <a:srgbClr val="FF0000"/>
                </a:solidFill>
              </a:rPr>
              <a:t> themselves. These are FHIR packages that contain the collection of FHIR resources and libraries that define a machine-interpretable version of the care guideline.</a:t>
            </a:r>
          </a:p>
        </p:txBody>
      </p:sp>
    </p:spTree>
    <p:extLst>
      <p:ext uri="{BB962C8B-B14F-4D97-AF65-F5344CB8AC3E}">
        <p14:creationId xmlns:p14="http://schemas.microsoft.com/office/powerpoint/2010/main" val="4116572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2" name="Rectangle: Rounded Corners 1">
            <a:extLst>
              <a:ext uri="{FF2B5EF4-FFF2-40B4-BE49-F238E27FC236}">
                <a16:creationId xmlns:a16="http://schemas.microsoft.com/office/drawing/2014/main" id="{AB9A73BD-8323-499B-A3CC-D9083A7E61D1}"/>
              </a:ext>
            </a:extLst>
          </p:cNvPr>
          <p:cNvSpPr/>
          <p:nvPr/>
        </p:nvSpPr>
        <p:spPr>
          <a:xfrm>
            <a:off x="9187408" y="1810544"/>
            <a:ext cx="3240360" cy="4176464"/>
          </a:xfrm>
          <a:prstGeom prst="round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3" name="Slide Number Placeholder 2">
            <a:extLst>
              <a:ext uri="{FF2B5EF4-FFF2-40B4-BE49-F238E27FC236}">
                <a16:creationId xmlns:a16="http://schemas.microsoft.com/office/drawing/2014/main" id="{6D1B7E6C-8521-4099-B0C9-5638B8E75C43}"/>
              </a:ext>
            </a:extLst>
          </p:cNvPr>
          <p:cNvSpPr>
            <a:spLocks noGrp="1"/>
          </p:cNvSpPr>
          <p:nvPr>
            <p:ph type="sldNum" sz="quarter" idx="12"/>
          </p:nvPr>
        </p:nvSpPr>
        <p:spPr/>
        <p:txBody>
          <a:bodyPr/>
          <a:lstStyle/>
          <a:p>
            <a:fld id="{6734F48E-A456-4E2F-B17E-509464F7A050}" type="slidenum">
              <a:rPr lang="en-CA" smtClean="0"/>
              <a:pPr/>
              <a:t>67</a:t>
            </a:fld>
            <a:endParaRPr lang="en-CA"/>
          </a:p>
        </p:txBody>
      </p:sp>
      <p:sp>
        <p:nvSpPr>
          <p:cNvPr id="5" name="TextBox 4">
            <a:extLst>
              <a:ext uri="{FF2B5EF4-FFF2-40B4-BE49-F238E27FC236}">
                <a16:creationId xmlns:a16="http://schemas.microsoft.com/office/drawing/2014/main" id="{7CFDB42D-E089-69ED-4EA6-DFA859C535D9}"/>
              </a:ext>
            </a:extLst>
          </p:cNvPr>
          <p:cNvSpPr txBox="1"/>
          <p:nvPr/>
        </p:nvSpPr>
        <p:spPr>
          <a:xfrm>
            <a:off x="2346648" y="6225636"/>
            <a:ext cx="10081120" cy="830997"/>
          </a:xfrm>
          <a:prstGeom prst="rect">
            <a:avLst/>
          </a:prstGeom>
          <a:noFill/>
        </p:spPr>
        <p:txBody>
          <a:bodyPr wrap="square" rtlCol="0">
            <a:spAutoFit/>
          </a:bodyPr>
          <a:lstStyle/>
          <a:p>
            <a:pPr algn="r"/>
            <a:r>
              <a:rPr lang="en-US" sz="2400" dirty="0">
                <a:solidFill>
                  <a:srgbClr val="FF0000"/>
                </a:solidFill>
              </a:rPr>
              <a:t>Finally, at Level 4 (</a:t>
            </a:r>
            <a:r>
              <a:rPr lang="en-US" sz="2400" b="1" dirty="0">
                <a:solidFill>
                  <a:srgbClr val="FF0000"/>
                </a:solidFill>
              </a:rPr>
              <a:t>L4</a:t>
            </a:r>
            <a:r>
              <a:rPr lang="en-US" sz="2400" dirty="0">
                <a:solidFill>
                  <a:srgbClr val="FF0000"/>
                </a:solidFill>
              </a:rPr>
              <a:t>), the L3 artefacts are ingested by and </a:t>
            </a:r>
            <a:r>
              <a:rPr lang="en-US" sz="2400" b="1" dirty="0">
                <a:solidFill>
                  <a:srgbClr val="FF0000"/>
                </a:solidFill>
              </a:rPr>
              <a:t>operationalized</a:t>
            </a:r>
            <a:r>
              <a:rPr lang="en-US" sz="2400" dirty="0">
                <a:solidFill>
                  <a:srgbClr val="FF0000"/>
                </a:solidFill>
              </a:rPr>
              <a:t> by digital health solutions across the entire </a:t>
            </a:r>
            <a:r>
              <a:rPr lang="en-US" sz="2400" b="1" dirty="0">
                <a:solidFill>
                  <a:srgbClr val="FF0000"/>
                </a:solidFill>
              </a:rPr>
              <a:t>care delivery network</a:t>
            </a:r>
            <a:r>
              <a:rPr lang="en-US" sz="2400" dirty="0">
                <a:solidFill>
                  <a:srgbClr val="FF0000"/>
                </a:solidFill>
              </a:rPr>
              <a:t>.</a:t>
            </a:r>
          </a:p>
        </p:txBody>
      </p:sp>
    </p:spTree>
    <p:extLst>
      <p:ext uri="{BB962C8B-B14F-4D97-AF65-F5344CB8AC3E}">
        <p14:creationId xmlns:p14="http://schemas.microsoft.com/office/powerpoint/2010/main" val="2500894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2" name="Rectangle: Rounded Corners 1">
            <a:extLst>
              <a:ext uri="{FF2B5EF4-FFF2-40B4-BE49-F238E27FC236}">
                <a16:creationId xmlns:a16="http://schemas.microsoft.com/office/drawing/2014/main" id="{AB9A73BD-8323-499B-A3CC-D9083A7E61D1}"/>
              </a:ext>
            </a:extLst>
          </p:cNvPr>
          <p:cNvSpPr/>
          <p:nvPr/>
        </p:nvSpPr>
        <p:spPr>
          <a:xfrm>
            <a:off x="6091064" y="1810544"/>
            <a:ext cx="6336704" cy="4176464"/>
          </a:xfrm>
          <a:prstGeom prst="round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5" name="Picture 4" descr="A person posing for a picture&#10;&#10;Description automatically generated">
            <a:extLst>
              <a:ext uri="{FF2B5EF4-FFF2-40B4-BE49-F238E27FC236}">
                <a16:creationId xmlns:a16="http://schemas.microsoft.com/office/drawing/2014/main" id="{ACD3A4C6-EEE2-48FB-8258-D756EE9C52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643792" y="3466728"/>
            <a:ext cx="1673562" cy="2021210"/>
          </a:xfrm>
          <a:prstGeom prst="rect">
            <a:avLst/>
          </a:prstGeom>
        </p:spPr>
      </p:pic>
      <p:sp>
        <p:nvSpPr>
          <p:cNvPr id="3" name="TextBox 2">
            <a:extLst>
              <a:ext uri="{FF2B5EF4-FFF2-40B4-BE49-F238E27FC236}">
                <a16:creationId xmlns:a16="http://schemas.microsoft.com/office/drawing/2014/main" id="{B5CD13E1-22CB-4042-9D91-8475CD24FEB2}"/>
              </a:ext>
            </a:extLst>
          </p:cNvPr>
          <p:cNvSpPr txBox="1"/>
          <p:nvPr/>
        </p:nvSpPr>
        <p:spPr>
          <a:xfrm>
            <a:off x="6091064" y="214875"/>
            <a:ext cx="6408712" cy="1569660"/>
          </a:xfrm>
          <a:prstGeom prst="rect">
            <a:avLst/>
          </a:prstGeom>
          <a:noFill/>
        </p:spPr>
        <p:txBody>
          <a:bodyPr wrap="square" rtlCol="0">
            <a:spAutoFit/>
          </a:bodyPr>
          <a:lstStyle/>
          <a:p>
            <a:pPr algn="ctr"/>
            <a:r>
              <a:rPr lang="en-CA" sz="4800" b="1" dirty="0">
                <a:solidFill>
                  <a:srgbClr val="FF0000"/>
                </a:solidFill>
              </a:rPr>
              <a:t>CCGs operationalize care quality, at </a:t>
            </a:r>
            <a:r>
              <a:rPr lang="en-CA" sz="4800" b="1" i="1" dirty="0">
                <a:solidFill>
                  <a:srgbClr val="FF0000"/>
                </a:solidFill>
              </a:rPr>
              <a:t>scale</a:t>
            </a:r>
            <a:r>
              <a:rPr lang="en-CA" sz="4800" b="1" dirty="0">
                <a:solidFill>
                  <a:srgbClr val="FF0000"/>
                </a:solidFill>
              </a:rPr>
              <a:t>.</a:t>
            </a:r>
          </a:p>
        </p:txBody>
      </p:sp>
      <p:sp>
        <p:nvSpPr>
          <p:cNvPr id="6" name="Slide Number Placeholder 5">
            <a:extLst>
              <a:ext uri="{FF2B5EF4-FFF2-40B4-BE49-F238E27FC236}">
                <a16:creationId xmlns:a16="http://schemas.microsoft.com/office/drawing/2014/main" id="{A9AB38C8-54FC-408E-9D25-950C4A6E8917}"/>
              </a:ext>
            </a:extLst>
          </p:cNvPr>
          <p:cNvSpPr>
            <a:spLocks noGrp="1"/>
          </p:cNvSpPr>
          <p:nvPr>
            <p:ph type="sldNum" sz="quarter" idx="12"/>
          </p:nvPr>
        </p:nvSpPr>
        <p:spPr/>
        <p:txBody>
          <a:bodyPr/>
          <a:lstStyle/>
          <a:p>
            <a:fld id="{6734F48E-A456-4E2F-B17E-509464F7A050}" type="slidenum">
              <a:rPr lang="en-CA" smtClean="0"/>
              <a:pPr/>
              <a:t>68</a:t>
            </a:fld>
            <a:endParaRPr lang="en-CA"/>
          </a:p>
        </p:txBody>
      </p:sp>
    </p:spTree>
    <p:extLst>
      <p:ext uri="{BB962C8B-B14F-4D97-AF65-F5344CB8AC3E}">
        <p14:creationId xmlns:p14="http://schemas.microsoft.com/office/powerpoint/2010/main" val="941754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BCF9D-0393-4C40-83EF-BE5FF85D1562}"/>
              </a:ext>
            </a:extLst>
          </p:cNvPr>
          <p:cNvSpPr>
            <a:spLocks noGrp="1"/>
          </p:cNvSpPr>
          <p:nvPr>
            <p:ph type="title"/>
          </p:nvPr>
        </p:nvSpPr>
        <p:spPr/>
        <p:txBody>
          <a:bodyPr/>
          <a:lstStyle/>
          <a:p>
            <a:r>
              <a:rPr lang="en-CA" dirty="0"/>
              <a:t>CCG-supported care “</a:t>
            </a:r>
            <a:r>
              <a:rPr lang="en-CA" b="1" dirty="0"/>
              <a:t>activities</a:t>
            </a:r>
            <a:r>
              <a:rPr lang="en-CA" dirty="0"/>
              <a:t>”</a:t>
            </a:r>
          </a:p>
        </p:txBody>
      </p:sp>
      <p:sp>
        <p:nvSpPr>
          <p:cNvPr id="5" name="Content Placeholder 4">
            <a:extLst>
              <a:ext uri="{FF2B5EF4-FFF2-40B4-BE49-F238E27FC236}">
                <a16:creationId xmlns:a16="http://schemas.microsoft.com/office/drawing/2014/main" id="{20671158-CAF0-43FE-9C54-B375D83D2728}"/>
              </a:ext>
            </a:extLst>
          </p:cNvPr>
          <p:cNvSpPr>
            <a:spLocks noGrp="1"/>
          </p:cNvSpPr>
          <p:nvPr>
            <p:ph sz="half" idx="1"/>
          </p:nvPr>
        </p:nvSpPr>
        <p:spPr/>
        <p:txBody>
          <a:bodyPr>
            <a:normAutofit lnSpcReduction="10000"/>
          </a:bodyPr>
          <a:lstStyle/>
          <a:p>
            <a:r>
              <a:rPr lang="en-CA"/>
              <a:t>Provide counselling </a:t>
            </a:r>
          </a:p>
          <a:p>
            <a:r>
              <a:rPr lang="en-CA"/>
              <a:t>Record observations</a:t>
            </a:r>
          </a:p>
          <a:p>
            <a:r>
              <a:rPr lang="en-CA"/>
              <a:t>Order tests</a:t>
            </a:r>
          </a:p>
          <a:p>
            <a:r>
              <a:rPr lang="en-CA"/>
              <a:t>Record test results</a:t>
            </a:r>
          </a:p>
          <a:p>
            <a:r>
              <a:rPr lang="en-CA"/>
              <a:t>Establish diagnosis</a:t>
            </a:r>
          </a:p>
          <a:p>
            <a:r>
              <a:rPr lang="en-CA"/>
              <a:t>Order procedures</a:t>
            </a:r>
          </a:p>
          <a:p>
            <a:r>
              <a:rPr lang="en-CA"/>
              <a:t>Provide procedures</a:t>
            </a:r>
          </a:p>
        </p:txBody>
      </p:sp>
      <p:sp>
        <p:nvSpPr>
          <p:cNvPr id="6" name="Content Placeholder 5">
            <a:extLst>
              <a:ext uri="{FF2B5EF4-FFF2-40B4-BE49-F238E27FC236}">
                <a16:creationId xmlns:a16="http://schemas.microsoft.com/office/drawing/2014/main" id="{72BF5041-198F-41D7-9BE3-53289C0270EC}"/>
              </a:ext>
            </a:extLst>
          </p:cNvPr>
          <p:cNvSpPr>
            <a:spLocks noGrp="1"/>
          </p:cNvSpPr>
          <p:nvPr>
            <p:ph sz="half" idx="2"/>
          </p:nvPr>
        </p:nvSpPr>
        <p:spPr/>
        <p:txBody>
          <a:bodyPr>
            <a:normAutofit lnSpcReduction="10000"/>
          </a:bodyPr>
          <a:lstStyle/>
          <a:p>
            <a:r>
              <a:rPr lang="en-CA"/>
              <a:t>Order medications</a:t>
            </a:r>
          </a:p>
          <a:p>
            <a:r>
              <a:rPr lang="en-CA"/>
              <a:t>Dispense medications</a:t>
            </a:r>
          </a:p>
          <a:p>
            <a:r>
              <a:rPr lang="en-CA"/>
              <a:t>Administer medications</a:t>
            </a:r>
          </a:p>
          <a:p>
            <a:r>
              <a:rPr lang="en-CA"/>
              <a:t>Establish monitoring and follow-up (schedule next visit)</a:t>
            </a:r>
          </a:p>
          <a:p>
            <a:r>
              <a:rPr lang="en-CA"/>
              <a:t>Refer (escalate care)</a:t>
            </a:r>
          </a:p>
        </p:txBody>
      </p:sp>
      <p:sp>
        <p:nvSpPr>
          <p:cNvPr id="4" name="Slide Number Placeholder 3">
            <a:extLst>
              <a:ext uri="{FF2B5EF4-FFF2-40B4-BE49-F238E27FC236}">
                <a16:creationId xmlns:a16="http://schemas.microsoft.com/office/drawing/2014/main" id="{5A010987-3EBF-4C30-B51B-30313DF98E73}"/>
              </a:ext>
            </a:extLst>
          </p:cNvPr>
          <p:cNvSpPr>
            <a:spLocks noGrp="1"/>
          </p:cNvSpPr>
          <p:nvPr>
            <p:ph type="sldNum" sz="quarter" idx="12"/>
          </p:nvPr>
        </p:nvSpPr>
        <p:spPr/>
        <p:txBody>
          <a:bodyPr/>
          <a:lstStyle/>
          <a:p>
            <a:fld id="{6734F48E-A456-4E2F-B17E-509464F7A050}" type="slidenum">
              <a:rPr lang="en-CA" smtClean="0"/>
              <a:pPr/>
              <a:t>69</a:t>
            </a:fld>
            <a:endParaRPr lang="en-CA"/>
          </a:p>
        </p:txBody>
      </p:sp>
    </p:spTree>
    <p:extLst>
      <p:ext uri="{BB962C8B-B14F-4D97-AF65-F5344CB8AC3E}">
        <p14:creationId xmlns:p14="http://schemas.microsoft.com/office/powerpoint/2010/main" val="2602725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7</a:t>
            </a:fld>
            <a:endParaRPr lang="en-CA"/>
          </a:p>
        </p:txBody>
      </p:sp>
      <p:pic>
        <p:nvPicPr>
          <p:cNvPr id="5" name="Picture 4">
            <a:extLst>
              <a:ext uri="{FF2B5EF4-FFF2-40B4-BE49-F238E27FC236}">
                <a16:creationId xmlns:a16="http://schemas.microsoft.com/office/drawing/2014/main" id="{65420062-D1CE-6B3D-2FE9-F058778FF999}"/>
              </a:ext>
            </a:extLst>
          </p:cNvPr>
          <p:cNvPicPr>
            <a:picLocks noChangeAspect="1"/>
          </p:cNvPicPr>
          <p:nvPr/>
        </p:nvPicPr>
        <p:blipFill rotWithShape="1">
          <a:blip r:embed="rId3"/>
          <a:srcRect l="1274" t="25466" r="38188" b="22738"/>
          <a:stretch/>
        </p:blipFill>
        <p:spPr>
          <a:xfrm>
            <a:off x="1700144" y="1636363"/>
            <a:ext cx="8856984" cy="4104457"/>
          </a:xfrm>
          <a:prstGeom prst="rect">
            <a:avLst/>
          </a:prstGeom>
        </p:spPr>
      </p:pic>
    </p:spTree>
    <p:extLst>
      <p:ext uri="{BB962C8B-B14F-4D97-AF65-F5344CB8AC3E}">
        <p14:creationId xmlns:p14="http://schemas.microsoft.com/office/powerpoint/2010/main" val="2269441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70</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596197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4C13657-BBEF-94F8-4F4A-04F73D2453A9}"/>
              </a:ext>
            </a:extLst>
          </p:cNvPr>
          <p:cNvSpPr>
            <a:spLocks noGrp="1"/>
          </p:cNvSpPr>
          <p:nvPr>
            <p:ph idx="1"/>
          </p:nvPr>
        </p:nvSpPr>
        <p:spPr/>
        <p:txBody>
          <a:bodyPr>
            <a:normAutofit fontScale="92500" lnSpcReduction="20000"/>
          </a:bodyPr>
          <a:lstStyle/>
          <a:p>
            <a:r>
              <a:rPr lang="en-CA" dirty="0"/>
              <a:t>What functional </a:t>
            </a:r>
            <a:r>
              <a:rPr lang="en-CA" b="1" i="1" dirty="0"/>
              <a:t>activities</a:t>
            </a:r>
            <a:r>
              <a:rPr lang="en-CA" dirty="0"/>
              <a:t> are part of your 2 care </a:t>
            </a:r>
            <a:r>
              <a:rPr lang="en-CA" b="1" dirty="0"/>
              <a:t>use case </a:t>
            </a:r>
            <a:r>
              <a:rPr lang="en-CA" dirty="0"/>
              <a:t>workflows? Check all that apply. [list of health story activities; other]</a:t>
            </a:r>
          </a:p>
          <a:p>
            <a:r>
              <a:rPr lang="en-CA" dirty="0"/>
              <a:t>What </a:t>
            </a:r>
            <a:r>
              <a:rPr lang="en-CA" b="1" dirty="0"/>
              <a:t>proportion</a:t>
            </a:r>
            <a:r>
              <a:rPr lang="en-CA" dirty="0"/>
              <a:t> of the care delivery network is, today, “</a:t>
            </a:r>
            <a:r>
              <a:rPr lang="en-CA" b="1" dirty="0"/>
              <a:t>digitally ready</a:t>
            </a:r>
            <a:r>
              <a:rPr lang="en-CA" dirty="0"/>
              <a:t>” for your 2 care use cases? [&lt;20%, 20-40%, 40-60%, 60-80%, 80-100%]</a:t>
            </a:r>
          </a:p>
          <a:p>
            <a:r>
              <a:rPr lang="en-CA" dirty="0"/>
              <a:t>How many </a:t>
            </a:r>
            <a:r>
              <a:rPr lang="en-CA" b="1" dirty="0"/>
              <a:t>years</a:t>
            </a:r>
            <a:r>
              <a:rPr lang="en-CA" dirty="0"/>
              <a:t> would it take us to be digitally ready across </a:t>
            </a:r>
            <a:r>
              <a:rPr lang="en-CA" b="1" dirty="0"/>
              <a:t>most</a:t>
            </a:r>
            <a:r>
              <a:rPr lang="en-CA" dirty="0"/>
              <a:t> (+80%) of our care network? [1,2,3,4,5, more than 5 years]</a:t>
            </a:r>
          </a:p>
        </p:txBody>
      </p:sp>
      <p:sp>
        <p:nvSpPr>
          <p:cNvPr id="5" name="Slide Number Placeholder 4">
            <a:extLst>
              <a:ext uri="{FF2B5EF4-FFF2-40B4-BE49-F238E27FC236}">
                <a16:creationId xmlns:a16="http://schemas.microsoft.com/office/drawing/2014/main" id="{CA52E834-D1A0-7E85-768E-5C5D15042041}"/>
              </a:ext>
            </a:extLst>
          </p:cNvPr>
          <p:cNvSpPr>
            <a:spLocks noGrp="1"/>
          </p:cNvSpPr>
          <p:nvPr>
            <p:ph type="sldNum" sz="quarter" idx="12"/>
          </p:nvPr>
        </p:nvSpPr>
        <p:spPr/>
        <p:txBody>
          <a:bodyPr/>
          <a:lstStyle/>
          <a:p>
            <a:fld id="{6734F48E-A456-4E2F-B17E-509464F7A050}" type="slidenum">
              <a:rPr lang="en-CA" smtClean="0"/>
              <a:pPr/>
              <a:t>71</a:t>
            </a:fld>
            <a:endParaRPr lang="en-CA"/>
          </a:p>
        </p:txBody>
      </p:sp>
      <p:sp>
        <p:nvSpPr>
          <p:cNvPr id="10" name="Title 1">
            <a:extLst>
              <a:ext uri="{FF2B5EF4-FFF2-40B4-BE49-F238E27FC236}">
                <a16:creationId xmlns:a16="http://schemas.microsoft.com/office/drawing/2014/main" id="{5965BC93-4AF4-4B20-B407-9947512BC133}"/>
              </a:ext>
            </a:extLst>
          </p:cNvPr>
          <p:cNvSpPr>
            <a:spLocks noGrp="1"/>
          </p:cNvSpPr>
          <p:nvPr>
            <p:ph type="title"/>
          </p:nvPr>
        </p:nvSpPr>
        <p:spPr>
          <a:xfrm>
            <a:off x="1403932" y="322176"/>
            <a:ext cx="12494949" cy="1371600"/>
          </a:xfrm>
        </p:spPr>
        <p:txBody>
          <a:bodyPr/>
          <a:lstStyle/>
          <a:p>
            <a:r>
              <a:rPr lang="en-CA" dirty="0"/>
              <a:t>        Interaction 1.4</a:t>
            </a:r>
          </a:p>
        </p:txBody>
      </p:sp>
      <p:pic>
        <p:nvPicPr>
          <p:cNvPr id="11" name="Picture 10">
            <a:extLst>
              <a:ext uri="{FF2B5EF4-FFF2-40B4-BE49-F238E27FC236}">
                <a16:creationId xmlns:a16="http://schemas.microsoft.com/office/drawing/2014/main" id="{4494FD73-0C44-4EA0-5D0A-1A0410829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2" name="TextBox 1">
            <a:extLst>
              <a:ext uri="{FF2B5EF4-FFF2-40B4-BE49-F238E27FC236}">
                <a16:creationId xmlns:a16="http://schemas.microsoft.com/office/drawing/2014/main" id="{C14607C6-2176-65F0-1E0E-0554045BE7E6}"/>
              </a:ext>
            </a:extLst>
          </p:cNvPr>
          <p:cNvSpPr txBox="1"/>
          <p:nvPr/>
        </p:nvSpPr>
        <p:spPr>
          <a:xfrm>
            <a:off x="9480047" y="746366"/>
            <a:ext cx="3523785" cy="523220"/>
          </a:xfrm>
          <a:prstGeom prst="rect">
            <a:avLst/>
          </a:prstGeom>
          <a:noFill/>
        </p:spPr>
        <p:txBody>
          <a:bodyPr wrap="none" rtlCol="0">
            <a:spAutoFit/>
          </a:bodyPr>
          <a:lstStyle/>
          <a:p>
            <a:pPr algn="l"/>
            <a:r>
              <a:rPr lang="en-CA" sz="2800" dirty="0">
                <a:solidFill>
                  <a:schemeClr val="tx2"/>
                </a:solidFill>
              </a:rPr>
              <a:t>&lt;paste Form link here&gt;</a:t>
            </a:r>
          </a:p>
        </p:txBody>
      </p:sp>
    </p:spTree>
    <p:extLst>
      <p:ext uri="{BB962C8B-B14F-4D97-AF65-F5344CB8AC3E}">
        <p14:creationId xmlns:p14="http://schemas.microsoft.com/office/powerpoint/2010/main" val="26166160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CAD7FD-D6C1-330B-3D00-22935A876D8F}"/>
              </a:ext>
            </a:extLst>
          </p:cNvPr>
          <p:cNvSpPr>
            <a:spLocks noGrp="1"/>
          </p:cNvSpPr>
          <p:nvPr>
            <p:ph type="title"/>
          </p:nvPr>
        </p:nvSpPr>
        <p:spPr/>
        <p:txBody>
          <a:bodyPr/>
          <a:lstStyle/>
          <a:p>
            <a:r>
              <a:rPr lang="en-CA" dirty="0"/>
              <a:t>Interaction 1.4</a:t>
            </a:r>
          </a:p>
        </p:txBody>
      </p:sp>
      <p:sp>
        <p:nvSpPr>
          <p:cNvPr id="4" name="Slide Number Placeholder 3">
            <a:extLst>
              <a:ext uri="{FF2B5EF4-FFF2-40B4-BE49-F238E27FC236}">
                <a16:creationId xmlns:a16="http://schemas.microsoft.com/office/drawing/2014/main" id="{6F6434DE-2987-27BD-6513-232C62546BC3}"/>
              </a:ext>
            </a:extLst>
          </p:cNvPr>
          <p:cNvSpPr>
            <a:spLocks noGrp="1"/>
          </p:cNvSpPr>
          <p:nvPr>
            <p:ph type="sldNum" sz="quarter" idx="12"/>
          </p:nvPr>
        </p:nvSpPr>
        <p:spPr/>
        <p:txBody>
          <a:bodyPr/>
          <a:lstStyle/>
          <a:p>
            <a:fld id="{6734F48E-A456-4E2F-B17E-509464F7A050}" type="slidenum">
              <a:rPr lang="en-CA" smtClean="0"/>
              <a:pPr/>
              <a:t>72</a:t>
            </a:fld>
            <a:endParaRPr lang="en-CA"/>
          </a:p>
        </p:txBody>
      </p:sp>
      <p:pic>
        <p:nvPicPr>
          <p:cNvPr id="12290" name="Picture 2" descr="Forms response chart. Question title: What functional activities are needed to support best-practice care related to your 2 selected use cases? [Check all that apply.]. Number of responses: 11 responses.">
            <a:extLst>
              <a:ext uri="{FF2B5EF4-FFF2-40B4-BE49-F238E27FC236}">
                <a16:creationId xmlns:a16="http://schemas.microsoft.com/office/drawing/2014/main" id="{44153F51-BE48-E18D-CCDB-D5FBEF19E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569" y="1686952"/>
            <a:ext cx="11423899" cy="580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67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CAD7FD-D6C1-330B-3D00-22935A876D8F}"/>
              </a:ext>
            </a:extLst>
          </p:cNvPr>
          <p:cNvSpPr>
            <a:spLocks noGrp="1"/>
          </p:cNvSpPr>
          <p:nvPr>
            <p:ph type="title"/>
          </p:nvPr>
        </p:nvSpPr>
        <p:spPr/>
        <p:txBody>
          <a:bodyPr/>
          <a:lstStyle/>
          <a:p>
            <a:r>
              <a:rPr lang="en-CA" dirty="0"/>
              <a:t>Interaction 1.4</a:t>
            </a:r>
          </a:p>
        </p:txBody>
      </p:sp>
      <p:sp>
        <p:nvSpPr>
          <p:cNvPr id="4" name="Slide Number Placeholder 3">
            <a:extLst>
              <a:ext uri="{FF2B5EF4-FFF2-40B4-BE49-F238E27FC236}">
                <a16:creationId xmlns:a16="http://schemas.microsoft.com/office/drawing/2014/main" id="{6F6434DE-2987-27BD-6513-232C62546BC3}"/>
              </a:ext>
            </a:extLst>
          </p:cNvPr>
          <p:cNvSpPr>
            <a:spLocks noGrp="1"/>
          </p:cNvSpPr>
          <p:nvPr>
            <p:ph type="sldNum" sz="quarter" idx="12"/>
          </p:nvPr>
        </p:nvSpPr>
        <p:spPr/>
        <p:txBody>
          <a:bodyPr/>
          <a:lstStyle/>
          <a:p>
            <a:fld id="{6734F48E-A456-4E2F-B17E-509464F7A050}" type="slidenum">
              <a:rPr lang="en-CA" smtClean="0"/>
              <a:pPr/>
              <a:t>73</a:t>
            </a:fld>
            <a:endParaRPr lang="en-CA"/>
          </a:p>
        </p:txBody>
      </p:sp>
      <p:pic>
        <p:nvPicPr>
          <p:cNvPr id="13314" name="Picture 2" descr="Forms response chart. Question title: What proportion of the care delivery network is, today, &quot;digitally ready&quot; to support your 2 selected use cases?. Number of responses: 11 responses.">
            <a:extLst>
              <a:ext uri="{FF2B5EF4-FFF2-40B4-BE49-F238E27FC236}">
                <a16:creationId xmlns:a16="http://schemas.microsoft.com/office/drawing/2014/main" id="{E52D1B85-3A40-12AD-A1A6-0A9B035D2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136" y="1693776"/>
            <a:ext cx="11760540" cy="533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908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CAD7FD-D6C1-330B-3D00-22935A876D8F}"/>
              </a:ext>
            </a:extLst>
          </p:cNvPr>
          <p:cNvSpPr>
            <a:spLocks noGrp="1"/>
          </p:cNvSpPr>
          <p:nvPr>
            <p:ph type="title"/>
          </p:nvPr>
        </p:nvSpPr>
        <p:spPr/>
        <p:txBody>
          <a:bodyPr/>
          <a:lstStyle/>
          <a:p>
            <a:r>
              <a:rPr lang="en-CA" dirty="0"/>
              <a:t>Interaction 1.4</a:t>
            </a:r>
          </a:p>
        </p:txBody>
      </p:sp>
      <p:sp>
        <p:nvSpPr>
          <p:cNvPr id="4" name="Slide Number Placeholder 3">
            <a:extLst>
              <a:ext uri="{FF2B5EF4-FFF2-40B4-BE49-F238E27FC236}">
                <a16:creationId xmlns:a16="http://schemas.microsoft.com/office/drawing/2014/main" id="{6F6434DE-2987-27BD-6513-232C62546BC3}"/>
              </a:ext>
            </a:extLst>
          </p:cNvPr>
          <p:cNvSpPr>
            <a:spLocks noGrp="1"/>
          </p:cNvSpPr>
          <p:nvPr>
            <p:ph type="sldNum" sz="quarter" idx="12"/>
          </p:nvPr>
        </p:nvSpPr>
        <p:spPr/>
        <p:txBody>
          <a:bodyPr/>
          <a:lstStyle/>
          <a:p>
            <a:fld id="{6734F48E-A456-4E2F-B17E-509464F7A050}" type="slidenum">
              <a:rPr lang="en-CA" smtClean="0"/>
              <a:pPr/>
              <a:t>74</a:t>
            </a:fld>
            <a:endParaRPr lang="en-CA"/>
          </a:p>
        </p:txBody>
      </p:sp>
      <p:pic>
        <p:nvPicPr>
          <p:cNvPr id="14338" name="Picture 2" descr="Forms response chart. Question title: How many years would it take us to be digitally ready across most (+80%) of our care network?. Number of responses: 11 responses.">
            <a:extLst>
              <a:ext uri="{FF2B5EF4-FFF2-40B4-BE49-F238E27FC236}">
                <a16:creationId xmlns:a16="http://schemas.microsoft.com/office/drawing/2014/main" id="{B0EF26B0-58D2-08BA-AE27-2058F9CC7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32" y="1495598"/>
            <a:ext cx="12448974" cy="52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9298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874DB-2615-4811-86B2-4F81B685C583}"/>
              </a:ext>
            </a:extLst>
          </p:cNvPr>
          <p:cNvSpPr>
            <a:spLocks noGrp="1"/>
          </p:cNvSpPr>
          <p:nvPr>
            <p:ph type="title"/>
          </p:nvPr>
        </p:nvSpPr>
        <p:spPr/>
        <p:txBody>
          <a:bodyPr>
            <a:normAutofit/>
          </a:bodyPr>
          <a:lstStyle/>
          <a:p>
            <a:r>
              <a:rPr lang="en-CA" dirty="0"/>
              <a:t>Next steps: Workshop-2</a:t>
            </a:r>
          </a:p>
        </p:txBody>
      </p:sp>
      <p:sp>
        <p:nvSpPr>
          <p:cNvPr id="3" name="Content Placeholder 2">
            <a:extLst>
              <a:ext uri="{FF2B5EF4-FFF2-40B4-BE49-F238E27FC236}">
                <a16:creationId xmlns:a16="http://schemas.microsoft.com/office/drawing/2014/main" id="{34EABB27-618F-455E-9A25-A9B016D7C4DF}"/>
              </a:ext>
            </a:extLst>
          </p:cNvPr>
          <p:cNvSpPr>
            <a:spLocks noGrp="1"/>
          </p:cNvSpPr>
          <p:nvPr>
            <p:ph idx="1"/>
          </p:nvPr>
        </p:nvSpPr>
        <p:spPr/>
        <p:txBody>
          <a:bodyPr>
            <a:normAutofit lnSpcReduction="10000"/>
          </a:bodyPr>
          <a:lstStyle/>
          <a:p>
            <a:r>
              <a:rPr lang="en-CA" dirty="0"/>
              <a:t>Leverage existing digital health frameworks and standards to define the functional footprint of a national HIE </a:t>
            </a:r>
            <a:r>
              <a:rPr lang="en-CA" b="1" dirty="0"/>
              <a:t>infrastructure</a:t>
            </a:r>
            <a:r>
              <a:rPr lang="en-CA" dirty="0"/>
              <a:t>.</a:t>
            </a:r>
          </a:p>
          <a:p>
            <a:r>
              <a:rPr lang="en-CA" dirty="0"/>
              <a:t>Explore HIE deployment models.</a:t>
            </a:r>
          </a:p>
          <a:p>
            <a:r>
              <a:rPr lang="en-CA" dirty="0"/>
              <a:t>Establish the point of service (POS) solution requirements needed to support broad scaling of guideline-based care that addresses our national burden of disease.</a:t>
            </a:r>
          </a:p>
        </p:txBody>
      </p:sp>
      <p:sp>
        <p:nvSpPr>
          <p:cNvPr id="4" name="Slide Number Placeholder 3">
            <a:extLst>
              <a:ext uri="{FF2B5EF4-FFF2-40B4-BE49-F238E27FC236}">
                <a16:creationId xmlns:a16="http://schemas.microsoft.com/office/drawing/2014/main" id="{BDEF0BDE-EF11-4C90-A619-290E0757B38F}"/>
              </a:ext>
            </a:extLst>
          </p:cNvPr>
          <p:cNvSpPr>
            <a:spLocks noGrp="1"/>
          </p:cNvSpPr>
          <p:nvPr>
            <p:ph type="sldNum" sz="quarter" idx="12"/>
          </p:nvPr>
        </p:nvSpPr>
        <p:spPr/>
        <p:txBody>
          <a:bodyPr/>
          <a:lstStyle/>
          <a:p>
            <a:fld id="{6734F48E-A456-4E2F-B17E-509464F7A050}" type="slidenum">
              <a:rPr lang="en-CA" smtClean="0"/>
              <a:pPr/>
              <a:t>75</a:t>
            </a:fld>
            <a:endParaRPr lang="en-CA"/>
          </a:p>
        </p:txBody>
      </p:sp>
      <p:sp>
        <p:nvSpPr>
          <p:cNvPr id="5" name="TextBox 4">
            <a:extLst>
              <a:ext uri="{FF2B5EF4-FFF2-40B4-BE49-F238E27FC236}">
                <a16:creationId xmlns:a16="http://schemas.microsoft.com/office/drawing/2014/main" id="{AE9F058D-D50E-07C4-7C86-64AC5008D0A3}"/>
              </a:ext>
            </a:extLst>
          </p:cNvPr>
          <p:cNvSpPr txBox="1"/>
          <p:nvPr/>
        </p:nvSpPr>
        <p:spPr>
          <a:xfrm>
            <a:off x="824320" y="7227901"/>
            <a:ext cx="12981760" cy="523220"/>
          </a:xfrm>
          <a:prstGeom prst="rect">
            <a:avLst/>
          </a:prstGeom>
          <a:noFill/>
        </p:spPr>
        <p:txBody>
          <a:bodyPr wrap="none" rtlCol="0">
            <a:spAutoFit/>
          </a:bodyPr>
          <a:lstStyle/>
          <a:p>
            <a:pPr algn="ctr"/>
            <a:r>
              <a:rPr lang="en-CA" sz="2800" b="1" dirty="0">
                <a:solidFill>
                  <a:schemeClr val="tx2"/>
                </a:solidFill>
                <a:highlight>
                  <a:srgbClr val="FFFF00"/>
                </a:highlight>
              </a:rPr>
              <a:t>Remember – you will need your PC, tablet, or smartphone to fill in the questionnaires. </a:t>
            </a:r>
          </a:p>
        </p:txBody>
      </p:sp>
    </p:spTree>
    <p:extLst>
      <p:ext uri="{BB962C8B-B14F-4D97-AF65-F5344CB8AC3E}">
        <p14:creationId xmlns:p14="http://schemas.microsoft.com/office/powerpoint/2010/main" val="420884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8</a:t>
            </a:fld>
            <a:endParaRPr lang="en-CA"/>
          </a:p>
        </p:txBody>
      </p:sp>
      <p:pic>
        <p:nvPicPr>
          <p:cNvPr id="7" name="Picture 6">
            <a:extLst>
              <a:ext uri="{FF2B5EF4-FFF2-40B4-BE49-F238E27FC236}">
                <a16:creationId xmlns:a16="http://schemas.microsoft.com/office/drawing/2014/main" id="{03811EEA-D05E-394F-F7D3-484B9B53AC03}"/>
              </a:ext>
            </a:extLst>
          </p:cNvPr>
          <p:cNvPicPr>
            <a:picLocks noChangeAspect="1"/>
          </p:cNvPicPr>
          <p:nvPr/>
        </p:nvPicPr>
        <p:blipFill rotWithShape="1">
          <a:blip r:embed="rId3"/>
          <a:srcRect l="1274" t="21830" r="38188" b="10016"/>
          <a:stretch/>
        </p:blipFill>
        <p:spPr>
          <a:xfrm>
            <a:off x="1700144" y="1608353"/>
            <a:ext cx="8856984" cy="5400601"/>
          </a:xfrm>
          <a:prstGeom prst="rect">
            <a:avLst/>
          </a:prstGeom>
        </p:spPr>
      </p:pic>
    </p:spTree>
    <p:extLst>
      <p:ext uri="{BB962C8B-B14F-4D97-AF65-F5344CB8AC3E}">
        <p14:creationId xmlns:p14="http://schemas.microsoft.com/office/powerpoint/2010/main" val="136909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9</a:t>
            </a:fld>
            <a:endParaRPr lang="en-CA"/>
          </a:p>
        </p:txBody>
      </p:sp>
      <p:pic>
        <p:nvPicPr>
          <p:cNvPr id="5" name="Picture 4">
            <a:extLst>
              <a:ext uri="{FF2B5EF4-FFF2-40B4-BE49-F238E27FC236}">
                <a16:creationId xmlns:a16="http://schemas.microsoft.com/office/drawing/2014/main" id="{A578AFAA-7C98-C401-F26C-18D57B5961F4}"/>
              </a:ext>
            </a:extLst>
          </p:cNvPr>
          <p:cNvPicPr>
            <a:picLocks noChangeAspect="1"/>
          </p:cNvPicPr>
          <p:nvPr/>
        </p:nvPicPr>
        <p:blipFill rotWithShape="1">
          <a:blip r:embed="rId3"/>
          <a:srcRect l="782" t="24556" r="37695" b="30917"/>
          <a:stretch/>
        </p:blipFill>
        <p:spPr>
          <a:xfrm>
            <a:off x="1728351" y="1602983"/>
            <a:ext cx="9001000" cy="3528393"/>
          </a:xfrm>
          <a:prstGeom prst="rect">
            <a:avLst/>
          </a:prstGeom>
        </p:spPr>
      </p:pic>
    </p:spTree>
    <p:extLst>
      <p:ext uri="{BB962C8B-B14F-4D97-AF65-F5344CB8AC3E}">
        <p14:creationId xmlns:p14="http://schemas.microsoft.com/office/powerpoint/2010/main" val="3343614463"/>
      </p:ext>
    </p:extLst>
  </p:cSld>
  <p:clrMapOvr>
    <a:masterClrMapping/>
  </p:clrMapOvr>
</p:sld>
</file>

<file path=ppt/theme/theme1.xml><?xml version="1.0" encoding="utf-8"?>
<a:theme xmlns:a="http://schemas.openxmlformats.org/drawingml/2006/main" name="ecGroup PPT template 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2743</TotalTime>
  <Words>2743</Words>
  <Application>Microsoft Office PowerPoint</Application>
  <PresentationFormat>Custom</PresentationFormat>
  <Paragraphs>333</Paragraphs>
  <Slides>75</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Candara</vt:lpstr>
      <vt:lpstr>Wingdings</vt:lpstr>
      <vt:lpstr>ecGroup PPT template 16x9</vt:lpstr>
      <vt:lpstr>Buildable Digital Health Blueprint</vt:lpstr>
      <vt:lpstr>Workshop plan…</vt:lpstr>
      <vt:lpstr>PowerPoint Presentation</vt:lpstr>
      <vt:lpstr>Workshop-1 Agenda</vt:lpstr>
      <vt:lpstr>PowerPoint Presentation</vt:lpstr>
      <vt:lpstr>What is the digital readiness?</vt:lpstr>
      <vt:lpstr>What is the digital readiness?</vt:lpstr>
      <vt:lpstr>What is the digital readiness?</vt:lpstr>
      <vt:lpstr>What is the digital readiness?</vt:lpstr>
      <vt:lpstr>What is the digital readiness?</vt:lpstr>
      <vt:lpstr>What is the digital readiness?</vt:lpstr>
      <vt:lpstr>What is the digital readiness?</vt:lpstr>
      <vt:lpstr>What is the digital readiness?</vt:lpstr>
      <vt:lpstr>What is the digital readiness?</vt:lpstr>
      <vt:lpstr>PowerPoint Presentation</vt:lpstr>
      <vt:lpstr>PowerPoint Presentation</vt:lpstr>
      <vt:lpstr>        Interaction 1.1</vt:lpstr>
      <vt:lpstr>Interaction 1.1</vt:lpstr>
      <vt:lpstr>Interaction 1.1</vt:lpstr>
      <vt:lpstr>PowerPoint Presentation</vt:lpstr>
      <vt:lpstr>IHME Country Metrics</vt:lpstr>
      <vt:lpstr>IHME Country Metrics</vt:lpstr>
      <vt:lpstr>IHME Country Metrics</vt:lpstr>
      <vt:lpstr>IHME Country Metrics</vt:lpstr>
      <vt:lpstr>IHME Country Metrics</vt:lpstr>
      <vt:lpstr>IHME Country Metrics</vt:lpstr>
      <vt:lpstr>IHME Country Metrics</vt:lpstr>
      <vt:lpstr>IHME Country Metrics</vt:lpstr>
      <vt:lpstr>IHME Country Metrics</vt:lpstr>
      <vt:lpstr>IHME Country Metrics</vt:lpstr>
      <vt:lpstr>IHME Country Metrics</vt:lpstr>
      <vt:lpstr>PowerPoint Presentation</vt:lpstr>
      <vt:lpstr>PowerPoint Presentation</vt:lpstr>
      <vt:lpstr>        Interaction 1.2</vt:lpstr>
      <vt:lpstr>Interaction 1.2</vt:lpstr>
      <vt:lpstr>Interaction 1.2</vt:lpstr>
      <vt:lpstr>Interaction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Interaction 1.3</vt:lpstr>
      <vt:lpstr>Interaction 1.3</vt:lpstr>
      <vt:lpstr>Interaction 1.3</vt:lpstr>
      <vt:lpstr>Interaction 1.3</vt:lpstr>
      <vt:lpstr>Interaction 1.3</vt:lpstr>
      <vt:lpstr>Interaction 1.3</vt:lpstr>
      <vt:lpstr>Interaction 1.3</vt:lpstr>
      <vt:lpstr>Interaction 1.3</vt:lpstr>
      <vt:lpstr>Interaction 1.3</vt:lpstr>
      <vt:lpstr>PowerPoint Presentation</vt:lpstr>
      <vt:lpstr>PowerPoint Presentation</vt:lpstr>
      <vt:lpstr>How can digital health improve care?</vt:lpstr>
      <vt:lpstr>PowerPoint Presentation</vt:lpstr>
      <vt:lpstr>PowerPoint Presentation</vt:lpstr>
      <vt:lpstr>PowerPoint Presentation</vt:lpstr>
      <vt:lpstr>PowerPoint Presentation</vt:lpstr>
      <vt:lpstr>PowerPoint Presentation</vt:lpstr>
      <vt:lpstr>PowerPoint Presentation</vt:lpstr>
      <vt:lpstr>CCG-supported care “activities”</vt:lpstr>
      <vt:lpstr>PowerPoint Presentation</vt:lpstr>
      <vt:lpstr>        Interaction 1.4</vt:lpstr>
      <vt:lpstr>Interaction 1.4</vt:lpstr>
      <vt:lpstr>Interaction 1.4</vt:lpstr>
      <vt:lpstr>Interaction 1.4</vt:lpstr>
      <vt:lpstr>Next steps: Workshop-2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v3 Project</dc:title>
  <dc:creator>Derek Ritz</dc:creator>
  <cp:lastModifiedBy>Derek Ritz</cp:lastModifiedBy>
  <cp:revision>36</cp:revision>
  <dcterms:created xsi:type="dcterms:W3CDTF">2020-07-08T00:50:54Z</dcterms:created>
  <dcterms:modified xsi:type="dcterms:W3CDTF">2024-06-25T15:40:37Z</dcterms:modified>
</cp:coreProperties>
</file>